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3"/>
  </p:notesMasterIdLst>
  <p:handoutMasterIdLst>
    <p:handoutMasterId r:id="rId54"/>
  </p:handoutMasterIdLst>
  <p:sldIdLst>
    <p:sldId id="555" r:id="rId2"/>
    <p:sldId id="730" r:id="rId3"/>
    <p:sldId id="649" r:id="rId4"/>
    <p:sldId id="556" r:id="rId5"/>
    <p:sldId id="776" r:id="rId6"/>
    <p:sldId id="731" r:id="rId7"/>
    <p:sldId id="732" r:id="rId8"/>
    <p:sldId id="778" r:id="rId9"/>
    <p:sldId id="727" r:id="rId10"/>
    <p:sldId id="728" r:id="rId11"/>
    <p:sldId id="734" r:id="rId12"/>
    <p:sldId id="735" r:id="rId13"/>
    <p:sldId id="777" r:id="rId14"/>
    <p:sldId id="737" r:id="rId15"/>
    <p:sldId id="738" r:id="rId16"/>
    <p:sldId id="739" r:id="rId17"/>
    <p:sldId id="775" r:id="rId18"/>
    <p:sldId id="742" r:id="rId19"/>
    <p:sldId id="743" r:id="rId20"/>
    <p:sldId id="746" r:id="rId21"/>
    <p:sldId id="748" r:id="rId22"/>
    <p:sldId id="741" r:id="rId23"/>
    <p:sldId id="749" r:id="rId24"/>
    <p:sldId id="750" r:id="rId25"/>
    <p:sldId id="752" r:id="rId26"/>
    <p:sldId id="744" r:id="rId27"/>
    <p:sldId id="745" r:id="rId28"/>
    <p:sldId id="747" r:id="rId29"/>
    <p:sldId id="760" r:id="rId30"/>
    <p:sldId id="758" r:id="rId31"/>
    <p:sldId id="759" r:id="rId32"/>
    <p:sldId id="761" r:id="rId33"/>
    <p:sldId id="762" r:id="rId34"/>
    <p:sldId id="756" r:id="rId35"/>
    <p:sldId id="763" r:id="rId36"/>
    <p:sldId id="764" r:id="rId37"/>
    <p:sldId id="765" r:id="rId38"/>
    <p:sldId id="384" r:id="rId39"/>
    <p:sldId id="392" r:id="rId40"/>
    <p:sldId id="348" r:id="rId41"/>
    <p:sldId id="766" r:id="rId42"/>
    <p:sldId id="393" r:id="rId43"/>
    <p:sldId id="337" r:id="rId44"/>
    <p:sldId id="767" r:id="rId45"/>
    <p:sldId id="768" r:id="rId46"/>
    <p:sldId id="381" r:id="rId47"/>
    <p:sldId id="773" r:id="rId48"/>
    <p:sldId id="755" r:id="rId49"/>
    <p:sldId id="769" r:id="rId50"/>
    <p:sldId id="770" r:id="rId51"/>
    <p:sldId id="377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6DEDFD-12B3-074E-B219-FA22591FC065}" v="111" dt="2020-09-15T21:26:30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/>
    <p:restoredTop sz="80456"/>
  </p:normalViewPr>
  <p:slideViewPr>
    <p:cSldViewPr>
      <p:cViewPr varScale="1">
        <p:scale>
          <a:sx n="116" d="100"/>
          <a:sy n="116" d="100"/>
        </p:scale>
        <p:origin x="3960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10-23T21:51:09.438" v="874" actId="20577"/>
      <pc:docMkLst>
        <pc:docMk/>
      </pc:docMkLst>
      <pc:sldChg chg="addSp delSp modSp">
        <pc:chgData name="Lipani, Aldo" userId="3d811883-7188-4056-86e4-ebeb30c53017" providerId="ADAL" clId="{D276DF11-7755-1742-A60E-641ACB413E1F}" dt="2019-09-30T12:29:47.377" v="454" actId="20577"/>
        <pc:sldMkLst>
          <pc:docMk/>
          <pc:sldMk cId="3710369572" sldId="337"/>
        </pc:sldMkLst>
        <pc:spChg chg="add del mod">
          <ac:chgData name="Lipani, Aldo" userId="3d811883-7188-4056-86e4-ebeb30c53017" providerId="ADAL" clId="{D276DF11-7755-1742-A60E-641ACB413E1F}" dt="2019-09-30T12:20:56.562" v="186" actId="478"/>
          <ac:spMkLst>
            <pc:docMk/>
            <pc:sldMk cId="3710369572" sldId="337"/>
            <ac:spMk id="3" creationId="{5EDA334D-3E60-364F-B50A-F0C2F1D34A9F}"/>
          </ac:spMkLst>
        </pc:spChg>
        <pc:spChg chg="add mod">
          <ac:chgData name="Lipani, Aldo" userId="3d811883-7188-4056-86e4-ebeb30c53017" providerId="ADAL" clId="{D276DF11-7755-1742-A60E-641ACB413E1F}" dt="2019-09-30T12:24:50.688" v="274" actId="1035"/>
          <ac:spMkLst>
            <pc:docMk/>
            <pc:sldMk cId="3710369572" sldId="337"/>
            <ac:spMk id="5" creationId="{AFCA0685-4DFF-B549-8246-1633161DC3CB}"/>
          </ac:spMkLst>
        </pc:spChg>
        <pc:spChg chg="add mod">
          <ac:chgData name="Lipani, Aldo" userId="3d811883-7188-4056-86e4-ebeb30c53017" providerId="ADAL" clId="{D276DF11-7755-1742-A60E-641ACB413E1F}" dt="2019-09-30T12:29:45.259" v="452" actId="20577"/>
          <ac:spMkLst>
            <pc:docMk/>
            <pc:sldMk cId="3710369572" sldId="337"/>
            <ac:spMk id="6" creationId="{6FD59B63-2975-CB4B-B42C-CA91E90C2075}"/>
          </ac:spMkLst>
        </pc:spChg>
        <pc:spChg chg="add del mod">
          <ac:chgData name="Lipani, Aldo" userId="3d811883-7188-4056-86e4-ebeb30c53017" providerId="ADAL" clId="{D276DF11-7755-1742-A60E-641ACB413E1F}" dt="2019-09-30T12:20:54.915" v="185" actId="478"/>
          <ac:spMkLst>
            <pc:docMk/>
            <pc:sldMk cId="3710369572" sldId="337"/>
            <ac:spMk id="7" creationId="{04A0BF4C-66A8-E443-A233-4FC66ADF50B8}"/>
          </ac:spMkLst>
        </pc:spChg>
        <pc:spChg chg="add del mod">
          <ac:chgData name="Lipani, Aldo" userId="3d811883-7188-4056-86e4-ebeb30c53017" providerId="ADAL" clId="{D276DF11-7755-1742-A60E-641ACB413E1F}" dt="2019-09-30T12:20:52.586" v="184" actId="478"/>
          <ac:spMkLst>
            <pc:docMk/>
            <pc:sldMk cId="3710369572" sldId="337"/>
            <ac:spMk id="8" creationId="{726C4E21-E8B5-A447-8284-5E0366074B15}"/>
          </ac:spMkLst>
        </pc:spChg>
        <pc:spChg chg="add mod">
          <ac:chgData name="Lipani, Aldo" userId="3d811883-7188-4056-86e4-ebeb30c53017" providerId="ADAL" clId="{D276DF11-7755-1742-A60E-641ACB413E1F}" dt="2019-09-30T12:29:42.217" v="448" actId="20577"/>
          <ac:spMkLst>
            <pc:docMk/>
            <pc:sldMk cId="3710369572" sldId="337"/>
            <ac:spMk id="10" creationId="{5C152E9F-47BD-3F47-ADC5-8EE9726C4EA5}"/>
          </ac:spMkLst>
        </pc:spChg>
        <pc:spChg chg="add mod">
          <ac:chgData name="Lipani, Aldo" userId="3d811883-7188-4056-86e4-ebeb30c53017" providerId="ADAL" clId="{D276DF11-7755-1742-A60E-641ACB413E1F}" dt="2019-09-30T12:29:47.377" v="454" actId="20577"/>
          <ac:spMkLst>
            <pc:docMk/>
            <pc:sldMk cId="3710369572" sldId="337"/>
            <ac:spMk id="11" creationId="{548452FB-2E72-B24C-ADD9-411A5F20455B}"/>
          </ac:spMkLst>
        </pc:spChg>
        <pc:spChg chg="add mod">
          <ac:chgData name="Lipani, Aldo" userId="3d811883-7188-4056-86e4-ebeb30c53017" providerId="ADAL" clId="{D276DF11-7755-1742-A60E-641ACB413E1F}" dt="2019-09-30T12:29:02.083" v="406" actId="1036"/>
          <ac:spMkLst>
            <pc:docMk/>
            <pc:sldMk cId="3710369572" sldId="337"/>
            <ac:spMk id="25" creationId="{657A7E48-F7BA-1248-8B6A-1EDBBFCA20C5}"/>
          </ac:spMkLst>
        </pc:spChg>
        <pc:spChg chg="add mod">
          <ac:chgData name="Lipani, Aldo" userId="3d811883-7188-4056-86e4-ebeb30c53017" providerId="ADAL" clId="{D276DF11-7755-1742-A60E-641ACB413E1F}" dt="2019-09-30T12:29:09.243" v="415" actId="1037"/>
          <ac:spMkLst>
            <pc:docMk/>
            <pc:sldMk cId="3710369572" sldId="337"/>
            <ac:spMk id="27" creationId="{83AFA226-17C2-7144-B2AB-72BBB085F81F}"/>
          </ac:spMkLst>
        </pc:sp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3" creationId="{56C63365-1DE9-6640-8EED-A0EECD66EA88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5" creationId="{203AE900-A429-0742-8433-BB30134AFD8B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7" creationId="{B570B77B-C817-0940-AA23-87183EAADE7A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24" creationId="{4948DB85-6C50-F14F-A7D5-34E6C0428391}"/>
          </ac:cxnSpMkLst>
        </pc:cxnChg>
      </pc:sldChg>
      <pc:sldChg chg="modSp">
        <pc:chgData name="Lipani, Aldo" userId="3d811883-7188-4056-86e4-ebeb30c53017" providerId="ADAL" clId="{D276DF11-7755-1742-A60E-641ACB413E1F}" dt="2019-09-30T11:54:49.108" v="168" actId="20577"/>
        <pc:sldMkLst>
          <pc:docMk/>
          <pc:sldMk cId="3966595231" sldId="384"/>
        </pc:sldMkLst>
        <pc:spChg chg="mod">
          <ac:chgData name="Lipani, Aldo" userId="3d811883-7188-4056-86e4-ebeb30c53017" providerId="ADAL" clId="{D276DF11-7755-1742-A60E-641ACB413E1F}" dt="2019-09-30T11:54:49.108" v="168" actId="20577"/>
          <ac:spMkLst>
            <pc:docMk/>
            <pc:sldMk cId="3966595231" sldId="384"/>
            <ac:spMk id="3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56:12.429" v="172" actId="20577"/>
        <pc:sldMkLst>
          <pc:docMk/>
          <pc:sldMk cId="2313402242" sldId="392"/>
        </pc:sldMkLst>
        <pc:spChg chg="mod">
          <ac:chgData name="Lipani, Aldo" userId="3d811883-7188-4056-86e4-ebeb30c53017" providerId="ADAL" clId="{D276DF11-7755-1742-A60E-641ACB413E1F}" dt="2019-09-30T11:56:12.429" v="172" actId="20577"/>
          <ac:spMkLst>
            <pc:docMk/>
            <pc:sldMk cId="2313402242" sldId="392"/>
            <ac:spMk id="7" creationId="{09C5294A-3253-DF4A-8EB2-33E9E2002918}"/>
          </ac:spMkLst>
        </pc:spChg>
      </pc:sldChg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19:06.905" v="80" actId="20577"/>
        <pc:sldMkLst>
          <pc:docMk/>
          <pc:sldMk cId="3412088734" sldId="728"/>
        </pc:sldMkLst>
        <pc:spChg chg="mod">
          <ac:chgData name="Lipani, Aldo" userId="3d811883-7188-4056-86e4-ebeb30c53017" providerId="ADAL" clId="{D276DF11-7755-1742-A60E-641ACB413E1F}" dt="2019-09-30T11:19:06.905" v="80" actId="20577"/>
          <ac:spMkLst>
            <pc:docMk/>
            <pc:sldMk cId="3412088734" sldId="728"/>
            <ac:spMk id="9" creationId="{BF769C0B-0229-D74B-AE12-EBF3B38BEDE0}"/>
          </ac:spMkLst>
        </pc:spChg>
      </pc:sldChg>
      <pc:sldChg chg="modSp">
        <pc:chgData name="Lipani, Aldo" userId="3d811883-7188-4056-86e4-ebeb30c53017" providerId="ADAL" clId="{D276DF11-7755-1742-A60E-641ACB413E1F}" dt="2019-10-23T21:51:09.438" v="874" actId="20577"/>
        <pc:sldMkLst>
          <pc:docMk/>
          <pc:sldMk cId="3167900503" sldId="731"/>
        </pc:sldMkLst>
        <pc:graphicFrameChg chg="mod modGraphic">
          <ac:chgData name="Lipani, Aldo" userId="3d811883-7188-4056-86e4-ebeb30c53017" providerId="ADAL" clId="{D276DF11-7755-1742-A60E-641ACB413E1F}" dt="2019-10-23T21:51:09.438" v="874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10-20T11:19:43.177" v="749" actId="20577"/>
        <pc:sldMkLst>
          <pc:docMk/>
          <pc:sldMk cId="1842520056" sldId="732"/>
        </pc:sldMkLst>
        <pc:graphicFrameChg chg="mod modGraphic">
          <ac:chgData name="Lipani, Aldo" userId="3d811883-7188-4056-86e4-ebeb30c53017" providerId="ADAL" clId="{D276DF11-7755-1742-A60E-641ACB413E1F}" dt="2019-10-20T11:19:43.177" v="749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27:01.980" v="84" actId="20577"/>
        <pc:sldMkLst>
          <pc:docMk/>
          <pc:sldMk cId="2027490680" sldId="737"/>
        </pc:sldMkLst>
        <pc:spChg chg="mod">
          <ac:chgData name="Lipani, Aldo" userId="3d811883-7188-4056-86e4-ebeb30c53017" providerId="ADAL" clId="{D276DF11-7755-1742-A60E-641ACB413E1F}" dt="2019-09-30T11:27:01.980" v="84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28:53.465" v="127" actId="403"/>
        <pc:sldMkLst>
          <pc:docMk/>
          <pc:sldMk cId="22186765" sldId="738"/>
        </pc:sldMkLst>
        <pc:spChg chg="mod">
          <ac:chgData name="Lipani, Aldo" userId="3d811883-7188-4056-86e4-ebeb30c53017" providerId="ADAL" clId="{D276DF11-7755-1742-A60E-641ACB413E1F}" dt="2019-09-30T11:28:53.465" v="127" actId="403"/>
          <ac:spMkLst>
            <pc:docMk/>
            <pc:sldMk cId="22186765" sldId="738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45:00.633" v="157" actId="20577"/>
        <pc:sldMkLst>
          <pc:docMk/>
          <pc:sldMk cId="763489889" sldId="741"/>
        </pc:sldMkLst>
        <pc:spChg chg="mod">
          <ac:chgData name="Lipani, Aldo" userId="3d811883-7188-4056-86e4-ebeb30c53017" providerId="ADAL" clId="{D276DF11-7755-1742-A60E-641ACB413E1F}" dt="2019-09-30T11:45:00.633" v="15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3:17.678" v="145" actId="20577"/>
        <pc:sldMkLst>
          <pc:docMk/>
          <pc:sldMk cId="1790630103" sldId="742"/>
        </pc:sldMkLst>
        <pc:spChg chg="mod">
          <ac:chgData name="Lipani, Aldo" userId="3d811883-7188-4056-86e4-ebeb30c53017" providerId="ADAL" clId="{D276DF11-7755-1742-A60E-641ACB413E1F}" dt="2019-09-30T11:33:17.678" v="145" actId="20577"/>
          <ac:spMkLst>
            <pc:docMk/>
            <pc:sldMk cId="1790630103" sldId="742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4:26.548" v="150" actId="20577"/>
        <pc:sldMkLst>
          <pc:docMk/>
          <pc:sldMk cId="3516621890" sldId="743"/>
        </pc:sldMkLst>
        <pc:spChg chg="mod">
          <ac:chgData name="Lipani, Aldo" userId="3d811883-7188-4056-86e4-ebeb30c53017" providerId="ADAL" clId="{D276DF11-7755-1742-A60E-641ACB413E1F}" dt="2019-09-30T11:34:26.548" v="150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10-06T14:40:58.630" v="673" actId="404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10-06T14:40:58.630" v="673" actId="404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3:28.249" v="154" actId="113"/>
        <pc:sldMkLst>
          <pc:docMk/>
          <pc:sldMk cId="881082899" sldId="748"/>
        </pc:sldMkLst>
        <pc:spChg chg="mod">
          <ac:chgData name="Lipani, Aldo" userId="3d811883-7188-4056-86e4-ebeb30c53017" providerId="ADAL" clId="{D276DF11-7755-1742-A60E-641ACB413E1F}" dt="2019-09-30T11:43:28.249" v="154" actId="113"/>
          <ac:spMkLst>
            <pc:docMk/>
            <pc:sldMk cId="881082899" sldId="748"/>
            <ac:spMk id="3" creationId="{AF507BD9-6041-AE4C-8025-9C20A1656AF9}"/>
          </ac:spMkLst>
        </pc:spChg>
      </pc:sldChg>
      <pc:sldChg chg="modSp">
        <pc:chgData name="Lipani, Aldo" userId="3d811883-7188-4056-86e4-ebeb30c53017" providerId="ADAL" clId="{D276DF11-7755-1742-A60E-641ACB413E1F}" dt="2019-09-30T11:46:21.718" v="159" actId="2711"/>
        <pc:sldMkLst>
          <pc:docMk/>
          <pc:sldMk cId="2412131073" sldId="750"/>
        </pc:sldMkLst>
        <pc:spChg chg="mod">
          <ac:chgData name="Lipani, Aldo" userId="3d811883-7188-4056-86e4-ebeb30c53017" providerId="ADAL" clId="{D276DF11-7755-1742-A60E-641ACB413E1F}" dt="2019-09-30T11:46:21.718" v="159" actId="2711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D276DF11-7755-1742-A60E-641ACB413E1F}" dt="2019-09-30T12:33:19.800" v="548" actId="207"/>
        <pc:sldMkLst>
          <pc:docMk/>
          <pc:sldMk cId="4119533870" sldId="755"/>
        </pc:sldMkLst>
        <pc:spChg chg="mod">
          <ac:chgData name="Lipani, Aldo" userId="3d811883-7188-4056-86e4-ebeb30c53017" providerId="ADAL" clId="{D276DF11-7755-1742-A60E-641ACB413E1F}" dt="2019-09-30T12:33:19.800" v="548" actId="207"/>
          <ac:spMkLst>
            <pc:docMk/>
            <pc:sldMk cId="4119533870" sldId="755"/>
            <ac:spMk id="3" creationId="{5EF7BF60-12FB-8A4E-9346-1E21609B6487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D276DF11-7755-1742-A60E-641ACB413E1F}" dt="2019-09-30T11:51:28.995" v="165" actId="20577"/>
        <pc:sldMkLst>
          <pc:docMk/>
          <pc:sldMk cId="3636666027" sldId="763"/>
        </pc:sldMkLst>
        <pc:graphicFrameChg chg="modGraphic">
          <ac:chgData name="Lipani, Aldo" userId="3d811883-7188-4056-86e4-ebeb30c53017" providerId="ADAL" clId="{D276DF11-7755-1742-A60E-641ACB413E1F}" dt="2019-09-30T11:51:28.995" v="165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53:11.366" v="167" actId="20577"/>
        <pc:sldMkLst>
          <pc:docMk/>
          <pc:sldMk cId="2925588884" sldId="765"/>
        </pc:sldMkLst>
        <pc:spChg chg="mod">
          <ac:chgData name="Lipani, Aldo" userId="3d811883-7188-4056-86e4-ebeb30c53017" providerId="ADAL" clId="{D276DF11-7755-1742-A60E-641ACB413E1F}" dt="2019-09-30T11:53:11.366" v="167" actId="20577"/>
          <ac:spMkLst>
            <pc:docMk/>
            <pc:sldMk cId="2925588884" sldId="765"/>
            <ac:spMk id="3" creationId="{709A6334-E5C3-C343-8FFE-D19B6D5D2DBA}"/>
          </ac:spMkLst>
        </pc:spChg>
      </pc:sldChg>
      <pc:sldChg chg="addSp delSp modSp">
        <pc:chgData name="Lipani, Aldo" userId="3d811883-7188-4056-86e4-ebeb30c53017" providerId="ADAL" clId="{D276DF11-7755-1742-A60E-641ACB413E1F}" dt="2019-09-30T12:29:36.005" v="436" actId="20577"/>
        <pc:sldMkLst>
          <pc:docMk/>
          <pc:sldMk cId="847381458" sldId="767"/>
        </pc:sldMkLst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5" creationId="{C7403DE5-B437-FB42-A43C-038B505F6583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6" creationId="{52F22F70-99DB-554C-9804-668FC975CB1B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7" creationId="{D3CCE5CD-E43F-5A4B-8883-08B30EF8B0C1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8" creationId="{ADA2EBE3-0FE7-A648-9D17-99CC6188826D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14" creationId="{F174487E-23B3-2B4E-9A46-459D68407561}"/>
          </ac:spMkLst>
        </pc:spChg>
        <pc:spChg chg="add">
          <ac:chgData name="Lipani, Aldo" userId="3d811883-7188-4056-86e4-ebeb30c53017" providerId="ADAL" clId="{D276DF11-7755-1742-A60E-641ACB413E1F}" dt="2019-09-30T12:24:57.311" v="276"/>
          <ac:spMkLst>
            <pc:docMk/>
            <pc:sldMk cId="847381458" sldId="767"/>
            <ac:spMk id="15" creationId="{10D5138F-48EC-7449-92CC-6FF90D64108E}"/>
          </ac:spMkLst>
        </pc:spChg>
        <pc:spChg chg="add mod">
          <ac:chgData name="Lipani, Aldo" userId="3d811883-7188-4056-86e4-ebeb30c53017" providerId="ADAL" clId="{D276DF11-7755-1742-A60E-641ACB413E1F}" dt="2019-09-30T12:29:28.864" v="429" actId="20577"/>
          <ac:spMkLst>
            <pc:docMk/>
            <pc:sldMk cId="847381458" sldId="767"/>
            <ac:spMk id="16" creationId="{127D900E-8341-4B4F-866C-E4AA269337C7}"/>
          </ac:spMkLst>
        </pc:spChg>
        <pc:spChg chg="add mod">
          <ac:chgData name="Lipani, Aldo" userId="3d811883-7188-4056-86e4-ebeb30c53017" providerId="ADAL" clId="{D276DF11-7755-1742-A60E-641ACB413E1F}" dt="2019-09-30T12:29:26.347" v="425" actId="20577"/>
          <ac:spMkLst>
            <pc:docMk/>
            <pc:sldMk cId="847381458" sldId="767"/>
            <ac:spMk id="17" creationId="{8913054A-1D99-A34E-B9BF-71AB85B9AA93}"/>
          </ac:spMkLst>
        </pc:spChg>
        <pc:spChg chg="add mod">
          <ac:chgData name="Lipani, Aldo" userId="3d811883-7188-4056-86e4-ebeb30c53017" providerId="ADAL" clId="{D276DF11-7755-1742-A60E-641ACB413E1F}" dt="2019-09-30T12:29:36.005" v="436" actId="20577"/>
          <ac:spMkLst>
            <pc:docMk/>
            <pc:sldMk cId="847381458" sldId="767"/>
            <ac:spMk id="18" creationId="{4DCBB04D-3067-1D42-9739-6DB2AE30C97A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3" creationId="{60DF5BB5-AFBB-E849-BC10-802EB2CEE49C}"/>
          </ac:spMkLst>
        </pc:spChg>
        <pc:spChg chg="add mod">
          <ac:chgData name="Lipani, Aldo" userId="3d811883-7188-4056-86e4-ebeb30c53017" providerId="ADAL" clId="{D276DF11-7755-1742-A60E-641ACB413E1F}" dt="2019-09-30T12:29:32.925" v="434" actId="20577"/>
          <ac:spMkLst>
            <pc:docMk/>
            <pc:sldMk cId="847381458" sldId="767"/>
            <ac:spMk id="24" creationId="{743C122D-C45A-8446-B62B-0C9ECE550596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7" creationId="{42C14ABA-D6B5-1444-B120-8501D29064F7}"/>
          </ac:spMkLst>
        </pc:sp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0" creationId="{844F36F2-199F-F54C-80D7-6F946F46A7ED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1" creationId="{663C2691-C6A4-474D-BDA4-81D98EE7FCE5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2" creationId="{E6C36828-6211-4745-8713-DA72230B0DC0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3" creationId="{74FAA36E-7CC3-3648-9936-FB98EF99BE0B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19" creationId="{5BBC6834-A93E-D645-8611-12BEF50121C3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0" creationId="{0D82EF49-9801-1E44-9C97-E8991C7B6F84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1" creationId="{57539782-EED5-EA4C-A840-15D8CCD6AA27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2" creationId="{C7B5C371-3988-4C4C-949E-177D8D8F83C3}"/>
          </ac:cxnSpMkLst>
        </pc:cxnChg>
        <pc:cxnChg chg="add mod">
          <ac:chgData name="Lipani, Aldo" userId="3d811883-7188-4056-86e4-ebeb30c53017" providerId="ADAL" clId="{D276DF11-7755-1742-A60E-641ACB413E1F}" dt="2019-09-30T12:25:11.807" v="283" actId="14100"/>
          <ac:cxnSpMkLst>
            <pc:docMk/>
            <pc:sldMk cId="847381458" sldId="767"/>
            <ac:cxnSpMk id="25" creationId="{C3639201-9047-6E4E-96FC-0586B8011D2F}"/>
          </ac:cxnSpMkLst>
        </pc:cxnChg>
        <pc:cxnChg chg="add mod">
          <ac:chgData name="Lipani, Aldo" userId="3d811883-7188-4056-86e4-ebeb30c53017" providerId="ADAL" clId="{D276DF11-7755-1742-A60E-641ACB413E1F}" dt="2019-09-30T12:25:32.566" v="296" actId="14100"/>
          <ac:cxnSpMkLst>
            <pc:docMk/>
            <pc:sldMk cId="847381458" sldId="767"/>
            <ac:cxnSpMk id="28" creationId="{51FAC3F6-18F1-1A46-9C30-3D3E25416725}"/>
          </ac:cxnSpMkLst>
        </pc:cxnChg>
      </pc:sldChg>
      <pc:sldChg chg="addSp modSp">
        <pc:chgData name="Lipani, Aldo" userId="3d811883-7188-4056-86e4-ebeb30c53017" providerId="ADAL" clId="{D276DF11-7755-1742-A60E-641ACB413E1F}" dt="2019-09-30T12:31:05.025" v="513" actId="1035"/>
        <pc:sldMkLst>
          <pc:docMk/>
          <pc:sldMk cId="222666015" sldId="768"/>
        </pc:sldMkLst>
        <pc:spChg chg="add mod">
          <ac:chgData name="Lipani, Aldo" userId="3d811883-7188-4056-86e4-ebeb30c53017" providerId="ADAL" clId="{D276DF11-7755-1742-A60E-641ACB413E1F}" dt="2019-09-30T12:28:06.607" v="381" actId="1076"/>
          <ac:spMkLst>
            <pc:docMk/>
            <pc:sldMk cId="222666015" sldId="768"/>
            <ac:spMk id="5" creationId="{E87B98BB-43EA-A441-8651-812FA78D4B21}"/>
          </ac:spMkLst>
        </pc:spChg>
        <pc:spChg chg="add mod">
          <ac:chgData name="Lipani, Aldo" userId="3d811883-7188-4056-86e4-ebeb30c53017" providerId="ADAL" clId="{D276DF11-7755-1742-A60E-641ACB413E1F}" dt="2019-09-30T12:29:57.043" v="470" actId="20577"/>
          <ac:spMkLst>
            <pc:docMk/>
            <pc:sldMk cId="222666015" sldId="768"/>
            <ac:spMk id="6" creationId="{CBF8AB53-09CE-A549-854C-D88BF86978C3}"/>
          </ac:spMkLst>
        </pc:spChg>
        <pc:spChg chg="add mod">
          <ac:chgData name="Lipani, Aldo" userId="3d811883-7188-4056-86e4-ebeb30c53017" providerId="ADAL" clId="{D276DF11-7755-1742-A60E-641ACB413E1F}" dt="2019-09-30T12:29:53.616" v="466" actId="20577"/>
          <ac:spMkLst>
            <pc:docMk/>
            <pc:sldMk cId="222666015" sldId="768"/>
            <ac:spMk id="7" creationId="{E5BC159D-83FF-6746-9561-DDA054F31B5D}"/>
          </ac:spMkLst>
        </pc:spChg>
        <pc:spChg chg="add mod">
          <ac:chgData name="Lipani, Aldo" userId="3d811883-7188-4056-86e4-ebeb30c53017" providerId="ADAL" clId="{D276DF11-7755-1742-A60E-641ACB413E1F}" dt="2019-09-30T12:30:04.044" v="476" actId="20577"/>
          <ac:spMkLst>
            <pc:docMk/>
            <pc:sldMk cId="222666015" sldId="768"/>
            <ac:spMk id="8" creationId="{D9EEB57F-EC9A-EE48-93C5-E99B09BCCB24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4" creationId="{EE9568A4-AABD-F946-9517-587B6F927827}"/>
          </ac:spMkLst>
        </pc:spChg>
        <pc:spChg chg="add mod">
          <ac:chgData name="Lipani, Aldo" userId="3d811883-7188-4056-86e4-ebeb30c53017" providerId="ADAL" clId="{D276DF11-7755-1742-A60E-641ACB413E1F}" dt="2019-09-30T12:30:12.234" v="484" actId="1035"/>
          <ac:spMkLst>
            <pc:docMk/>
            <pc:sldMk cId="222666015" sldId="768"/>
            <ac:spMk id="15" creationId="{9FB5AAB1-5E49-F547-A0AB-AE08F4ECD1D8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6" creationId="{42770333-AA35-0549-BF59-59D3708728E5}"/>
          </ac:spMkLst>
        </pc:spChg>
        <pc:spChg chg="add mod">
          <ac:chgData name="Lipani, Aldo" userId="3d811883-7188-4056-86e4-ebeb30c53017" providerId="ADAL" clId="{D276DF11-7755-1742-A60E-641ACB413E1F}" dt="2019-09-30T12:30:43.658" v="501" actId="1076"/>
          <ac:spMkLst>
            <pc:docMk/>
            <pc:sldMk cId="222666015" sldId="768"/>
            <ac:spMk id="17" creationId="{B29DA083-1F05-E64E-B62B-3210ADAE5BE8}"/>
          </ac:spMkLst>
        </pc:spChg>
        <pc:spChg chg="add mod">
          <ac:chgData name="Lipani, Aldo" userId="3d811883-7188-4056-86e4-ebeb30c53017" providerId="ADAL" clId="{D276DF11-7755-1742-A60E-641ACB413E1F}" dt="2019-09-30T12:30:29.688" v="497" actId="1076"/>
          <ac:spMkLst>
            <pc:docMk/>
            <pc:sldMk cId="222666015" sldId="768"/>
            <ac:spMk id="23" creationId="{E89C2771-C844-464C-89A1-AEECFA76706B}"/>
          </ac:spMkLst>
        </pc:spChg>
        <pc:spChg chg="add mod">
          <ac:chgData name="Lipani, Aldo" userId="3d811883-7188-4056-86e4-ebeb30c53017" providerId="ADAL" clId="{D276DF11-7755-1742-A60E-641ACB413E1F}" dt="2019-09-30T12:30:55.320" v="507" actId="1036"/>
          <ac:spMkLst>
            <pc:docMk/>
            <pc:sldMk cId="222666015" sldId="768"/>
            <ac:spMk id="31" creationId="{4796961B-3B01-EE4D-ABB8-A19A8E65F8C6}"/>
          </ac:spMkLst>
        </pc:spChg>
        <pc:spChg chg="add mod">
          <ac:chgData name="Lipani, Aldo" userId="3d811883-7188-4056-86e4-ebeb30c53017" providerId="ADAL" clId="{D276DF11-7755-1742-A60E-641ACB413E1F}" dt="2019-09-30T12:31:05.025" v="513" actId="1035"/>
          <ac:spMkLst>
            <pc:docMk/>
            <pc:sldMk cId="222666015" sldId="768"/>
            <ac:spMk id="32" creationId="{47D947FA-C318-3D4A-A68B-F9DD8862E6AB}"/>
          </ac:spMkLst>
        </pc:sp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0" creationId="{E7B89B44-5BBD-D84D-82E9-F08CB246E16D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1" creationId="{6A7F1221-6443-054A-9972-BF722679C335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2" creationId="{7B0E4077-124A-B64D-B748-5DDA3E90EB33}"/>
          </ac:cxnSpMkLst>
        </pc:cxnChg>
        <pc:cxnChg chg="add mod">
          <ac:chgData name="Lipani, Aldo" userId="3d811883-7188-4056-86e4-ebeb30c53017" providerId="ADAL" clId="{D276DF11-7755-1742-A60E-641ACB413E1F}" dt="2019-09-30T12:27:52.792" v="373" actId="14100"/>
          <ac:cxnSpMkLst>
            <pc:docMk/>
            <pc:sldMk cId="222666015" sldId="768"/>
            <ac:cxnSpMk id="13" creationId="{F9BDD8B5-9879-A247-BA71-D02AEF06A4E4}"/>
          </ac:cxnSpMkLst>
        </pc:cxnChg>
        <pc:cxnChg chg="add mod">
          <ac:chgData name="Lipani, Aldo" userId="3d811883-7188-4056-86e4-ebeb30c53017" providerId="ADAL" clId="{D276DF11-7755-1742-A60E-641ACB413E1F}" dt="2019-09-30T12:30:40.558" v="500" actId="1076"/>
          <ac:cxnSpMkLst>
            <pc:docMk/>
            <pc:sldMk cId="222666015" sldId="768"/>
            <ac:cxnSpMk id="18" creationId="{E0AC10DB-6B0C-0A4F-87A6-A6CB4497F825}"/>
          </ac:cxnSpMkLst>
        </pc:cxnChg>
        <pc:cxnChg chg="add mod">
          <ac:chgData name="Lipani, Aldo" userId="3d811883-7188-4056-86e4-ebeb30c53017" providerId="ADAL" clId="{D276DF11-7755-1742-A60E-641ACB413E1F}" dt="2019-09-30T12:30:51.188" v="505" actId="1036"/>
          <ac:cxnSpMkLst>
            <pc:docMk/>
            <pc:sldMk cId="222666015" sldId="768"/>
            <ac:cxnSpMk id="20" creationId="{527E16BC-CF30-E04F-8661-E431A12C1E8D}"/>
          </ac:cxnSpMkLst>
        </pc:cxnChg>
        <pc:cxnChg chg="add mod">
          <ac:chgData name="Lipani, Aldo" userId="3d811883-7188-4056-86e4-ebeb30c53017" providerId="ADAL" clId="{D276DF11-7755-1742-A60E-641ACB413E1F}" dt="2019-09-30T12:30:14.558" v="489" actId="1035"/>
          <ac:cxnSpMkLst>
            <pc:docMk/>
            <pc:sldMk cId="222666015" sldId="768"/>
            <ac:cxnSpMk id="26" creationId="{D90D0CBC-6469-224B-8C72-6123D197C103}"/>
          </ac:cxnSpMkLst>
        </pc:cxnChg>
        <pc:cxnChg chg="add mod">
          <ac:chgData name="Lipani, Aldo" userId="3d811883-7188-4056-86e4-ebeb30c53017" providerId="ADAL" clId="{D276DF11-7755-1742-A60E-641ACB413E1F}" dt="2019-09-30T12:30:37.857" v="499" actId="1076"/>
          <ac:cxnSpMkLst>
            <pc:docMk/>
            <pc:sldMk cId="222666015" sldId="768"/>
            <ac:cxnSpMk id="33" creationId="{F9A89248-D347-4148-AB3E-05CFADF23312}"/>
          </ac:cxnSpMkLst>
        </pc:cxnChg>
      </pc:sldChg>
      <pc:sldChg chg="modSp">
        <pc:chgData name="Lipani, Aldo" userId="3d811883-7188-4056-86e4-ebeb30c53017" providerId="ADAL" clId="{D276DF11-7755-1742-A60E-641ACB413E1F}" dt="2019-10-06T23:18:05.880" v="708" actId="20577"/>
        <pc:sldMkLst>
          <pc:docMk/>
          <pc:sldMk cId="2691143106" sldId="769"/>
        </pc:sldMkLst>
        <pc:spChg chg="mod">
          <ac:chgData name="Lipani, Aldo" userId="3d811883-7188-4056-86e4-ebeb30c53017" providerId="ADAL" clId="{D276DF11-7755-1742-A60E-641ACB413E1F}" dt="2019-10-06T23:18:05.880" v="708" actId="20577"/>
          <ac:spMkLst>
            <pc:docMk/>
            <pc:sldMk cId="2691143106" sldId="769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5:25.291" v="629" actId="313"/>
          <ac:spMkLst>
            <pc:docMk/>
            <pc:sldMk cId="2691143106" sldId="769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D276DF11-7755-1742-A60E-641ACB413E1F}" dt="2019-10-06T23:18:02.809" v="706" actId="20577"/>
        <pc:sldMkLst>
          <pc:docMk/>
          <pc:sldMk cId="869954064" sldId="770"/>
        </pc:sldMkLst>
        <pc:spChg chg="mod">
          <ac:chgData name="Lipani, Aldo" userId="3d811883-7188-4056-86e4-ebeb30c53017" providerId="ADAL" clId="{D276DF11-7755-1742-A60E-641ACB413E1F}" dt="2019-10-06T23:18:02.809" v="706" actId="20577"/>
          <ac:spMkLst>
            <pc:docMk/>
            <pc:sldMk cId="869954064" sldId="770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6:21.269" v="656" actId="20577"/>
          <ac:spMkLst>
            <pc:docMk/>
            <pc:sldMk cId="869954064" sldId="770"/>
            <ac:spMk id="9" creationId="{3AB3BC18-199B-C44F-B339-573547996898}"/>
          </ac:spMkLst>
        </pc:spChg>
        <pc:picChg chg="mod">
          <ac:chgData name="Lipani, Aldo" userId="3d811883-7188-4056-86e4-ebeb30c53017" providerId="ADAL" clId="{D276DF11-7755-1742-A60E-641ACB413E1F}" dt="2019-09-30T12:36:23.840" v="662" actId="1035"/>
          <ac:picMkLst>
            <pc:docMk/>
            <pc:sldMk cId="869954064" sldId="770"/>
            <ac:picMk id="6" creationId="{0B206D26-8D48-9945-8B1A-4DD1884AB4A4}"/>
          </ac:picMkLst>
        </pc:picChg>
      </pc:sldChg>
      <pc:sldChg chg="modSp">
        <pc:chgData name="Lipani, Aldo" userId="3d811883-7188-4056-86e4-ebeb30c53017" providerId="ADAL" clId="{D276DF11-7755-1742-A60E-641ACB413E1F}" dt="2019-09-29T14:40:00.116" v="1" actId="20577"/>
        <pc:sldMkLst>
          <pc:docMk/>
          <pc:sldMk cId="2137369429" sldId="772"/>
        </pc:sldMkLst>
        <pc:spChg chg="mod">
          <ac:chgData name="Lipani, Aldo" userId="3d811883-7188-4056-86e4-ebeb30c53017" providerId="ADAL" clId="{D276DF11-7755-1742-A60E-641ACB413E1F}" dt="2019-09-29T14:40:00.116" v="1" actId="20577"/>
          <ac:spMkLst>
            <pc:docMk/>
            <pc:sldMk cId="2137369429" sldId="772"/>
            <ac:spMk id="2" creationId="{D2D622CB-3AC4-A848-BE8D-B218E603F311}"/>
          </ac:spMkLst>
        </pc:spChg>
      </pc:sldChg>
      <pc:sldChg chg="ord">
        <pc:chgData name="Lipani, Aldo" userId="3d811883-7188-4056-86e4-ebeb30c53017" providerId="ADAL" clId="{D276DF11-7755-1742-A60E-641ACB413E1F}" dt="2019-09-30T11:37:27" v="151"/>
        <pc:sldMkLst>
          <pc:docMk/>
          <pc:sldMk cId="1790135131" sldId="775"/>
        </pc:sldMkLst>
      </pc:sldChg>
      <pc:sldChg chg="modSp">
        <pc:chgData name="Lipani, Aldo" userId="3d811883-7188-4056-86e4-ebeb30c53017" providerId="ADAL" clId="{D276DF11-7755-1742-A60E-641ACB413E1F}" dt="2019-09-30T11:16:34.208" v="67" actId="20577"/>
        <pc:sldMkLst>
          <pc:docMk/>
          <pc:sldMk cId="3367662586" sldId="776"/>
        </pc:sldMkLst>
        <pc:spChg chg="mod">
          <ac:chgData name="Lipani, Aldo" userId="3d811883-7188-4056-86e4-ebeb30c53017" providerId="ADAL" clId="{D276DF11-7755-1742-A60E-641ACB413E1F}" dt="2019-09-30T11:16:34.208" v="67" actId="20577"/>
          <ac:spMkLst>
            <pc:docMk/>
            <pc:sldMk cId="3367662586" sldId="776"/>
            <ac:spMk id="14" creationId="{5631B9B1-0B50-6849-97BE-40D2BD43B0C6}"/>
          </ac:spMkLst>
        </pc:spChg>
      </pc:sldChg>
    </pc:docChg>
  </pc:docChgLst>
  <pc:docChgLst>
    <pc:chgData name="Lipani, Aldo" userId="3d811883-7188-4056-86e4-ebeb30c53017" providerId="ADAL" clId="{EF6DEDFD-12B3-074E-B219-FA22591FC065}"/>
    <pc:docChg chg="undo custSel addSld delSld modSld modShowInfo">
      <pc:chgData name="Lipani, Aldo" userId="3d811883-7188-4056-86e4-ebeb30c53017" providerId="ADAL" clId="{EF6DEDFD-12B3-074E-B219-FA22591FC065}" dt="2020-09-17T22:17:47.511" v="937" actId="2696"/>
      <pc:docMkLst>
        <pc:docMk/>
      </pc:docMkLst>
      <pc:sldChg chg="modSp">
        <pc:chgData name="Lipani, Aldo" userId="3d811883-7188-4056-86e4-ebeb30c53017" providerId="ADAL" clId="{EF6DEDFD-12B3-074E-B219-FA22591FC065}" dt="2020-09-13T21:14:02.472" v="802"/>
        <pc:sldMkLst>
          <pc:docMk/>
          <pc:sldMk cId="3710369572" sldId="337"/>
        </pc:sldMkLst>
        <pc:spChg chg="mod">
          <ac:chgData name="Lipani, Aldo" userId="3d811883-7188-4056-86e4-ebeb30c53017" providerId="ADAL" clId="{EF6DEDFD-12B3-074E-B219-FA22591FC065}" dt="2020-09-13T21:14:02.472" v="802"/>
          <ac:spMkLst>
            <pc:docMk/>
            <pc:sldMk cId="3710369572" sldId="337"/>
            <ac:spMk id="9" creationId="{3AB3BC18-199B-C44F-B339-573547996898}"/>
          </ac:spMkLst>
        </pc:spChg>
      </pc:sldChg>
      <pc:sldChg chg="delSp modSp mod">
        <pc:chgData name="Lipani, Aldo" userId="3d811883-7188-4056-86e4-ebeb30c53017" providerId="ADAL" clId="{EF6DEDFD-12B3-074E-B219-FA22591FC065}" dt="2020-09-16T19:19:57.606" v="921" actId="478"/>
        <pc:sldMkLst>
          <pc:docMk/>
          <pc:sldMk cId="1525532104" sldId="348"/>
        </pc:sldMkLst>
        <pc:spChg chg="del">
          <ac:chgData name="Lipani, Aldo" userId="3d811883-7188-4056-86e4-ebeb30c53017" providerId="ADAL" clId="{EF6DEDFD-12B3-074E-B219-FA22591FC065}" dt="2020-09-16T19:19:57.606" v="921" actId="478"/>
          <ac:spMkLst>
            <pc:docMk/>
            <pc:sldMk cId="1525532104" sldId="348"/>
            <ac:spMk id="8" creationId="{00000000-0000-0000-0000-000000000000}"/>
          </ac:spMkLst>
        </pc:spChg>
        <pc:spChg chg="mod">
          <ac:chgData name="Lipani, Aldo" userId="3d811883-7188-4056-86e4-ebeb30c53017" providerId="ADAL" clId="{EF6DEDFD-12B3-074E-B219-FA22591FC065}" dt="2020-09-13T21:13:47.723" v="798"/>
          <ac:spMkLst>
            <pc:docMk/>
            <pc:sldMk cId="1525532104" sldId="348"/>
            <ac:spMk id="13" creationId="{54042CB1-94B7-8D48-8C64-1DCBDBB82E1B}"/>
          </ac:spMkLst>
        </pc:spChg>
      </pc:sldChg>
      <pc:sldChg chg="modSp">
        <pc:chgData name="Lipani, Aldo" userId="3d811883-7188-4056-86e4-ebeb30c53017" providerId="ADAL" clId="{EF6DEDFD-12B3-074E-B219-FA22591FC065}" dt="2020-09-13T21:16:53.364" v="884"/>
        <pc:sldMkLst>
          <pc:docMk/>
          <pc:sldMk cId="1724379367" sldId="377"/>
        </pc:sldMkLst>
        <pc:spChg chg="mod">
          <ac:chgData name="Lipani, Aldo" userId="3d811883-7188-4056-86e4-ebeb30c53017" providerId="ADAL" clId="{EF6DEDFD-12B3-074E-B219-FA22591FC065}" dt="2020-09-13T21:16:53.364" v="884"/>
          <ac:spMkLst>
            <pc:docMk/>
            <pc:sldMk cId="1724379367" sldId="377"/>
            <ac:spMk id="21" creationId="{A7614B73-B57E-A146-859E-E21D83436081}"/>
          </ac:spMkLst>
        </pc:spChg>
      </pc:sldChg>
      <pc:sldChg chg="modSp">
        <pc:chgData name="Lipani, Aldo" userId="3d811883-7188-4056-86e4-ebeb30c53017" providerId="ADAL" clId="{EF6DEDFD-12B3-074E-B219-FA22591FC065}" dt="2020-09-13T21:13:34.206" v="794"/>
        <pc:sldMkLst>
          <pc:docMk/>
          <pc:sldMk cId="2313402242" sldId="392"/>
        </pc:sldMkLst>
        <pc:spChg chg="mod">
          <ac:chgData name="Lipani, Aldo" userId="3d811883-7188-4056-86e4-ebeb30c53017" providerId="ADAL" clId="{EF6DEDFD-12B3-074E-B219-FA22591FC065}" dt="2020-09-13T21:13:34.206" v="794"/>
          <ac:spMkLst>
            <pc:docMk/>
            <pc:sldMk cId="2313402242" sldId="392"/>
            <ac:spMk id="7" creationId="{09C5294A-3253-DF4A-8EB2-33E9E2002918}"/>
          </ac:spMkLst>
        </pc:spChg>
      </pc:sldChg>
      <pc:sldChg chg="modSp mod">
        <pc:chgData name="Lipani, Aldo" userId="3d811883-7188-4056-86e4-ebeb30c53017" providerId="ADAL" clId="{EF6DEDFD-12B3-074E-B219-FA22591FC065}" dt="2020-09-13T19:47:12.686" v="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EF6DEDFD-12B3-074E-B219-FA22591FC065}" dt="2020-09-13T19:47:12.686" v="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NotesTx">
        <pc:chgData name="Lipani, Aldo" userId="3d811883-7188-4056-86e4-ebeb30c53017" providerId="ADAL" clId="{EF6DEDFD-12B3-074E-B219-FA22591FC065}" dt="2020-09-13T09:54:55.714" v="10" actId="20577"/>
        <pc:sldMkLst>
          <pc:docMk/>
          <pc:sldMk cId="2476188811" sldId="556"/>
        </pc:sldMkLst>
      </pc:sldChg>
      <pc:sldChg chg="modSp mod">
        <pc:chgData name="Lipani, Aldo" userId="3d811883-7188-4056-86e4-ebeb30c53017" providerId="ADAL" clId="{EF6DEDFD-12B3-074E-B219-FA22591FC065}" dt="2020-09-13T20:07:05.915" v="700" actId="20577"/>
        <pc:sldMkLst>
          <pc:docMk/>
          <pc:sldMk cId="1070710035" sldId="649"/>
        </pc:sldMkLst>
        <pc:spChg chg="mod">
          <ac:chgData name="Lipani, Aldo" userId="3d811883-7188-4056-86e4-ebeb30c53017" providerId="ADAL" clId="{EF6DEDFD-12B3-074E-B219-FA22591FC065}" dt="2020-09-13T20:07:05.915" v="700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modSp mod">
        <pc:chgData name="Lipani, Aldo" userId="3d811883-7188-4056-86e4-ebeb30c53017" providerId="ADAL" clId="{EF6DEDFD-12B3-074E-B219-FA22591FC065}" dt="2020-09-13T12:27:15.357" v="655" actId="20577"/>
        <pc:sldMkLst>
          <pc:docMk/>
          <pc:sldMk cId="385601950" sldId="727"/>
        </pc:sldMkLst>
        <pc:spChg chg="mod">
          <ac:chgData name="Lipani, Aldo" userId="3d811883-7188-4056-86e4-ebeb30c53017" providerId="ADAL" clId="{EF6DEDFD-12B3-074E-B219-FA22591FC065}" dt="2020-09-13T12:27:15.357" v="655" actId="20577"/>
          <ac:spMkLst>
            <pc:docMk/>
            <pc:sldMk cId="385601950" sldId="727"/>
            <ac:spMk id="9" creationId="{DE1B1CEE-7CF5-8747-9C1F-B653F703BCCB}"/>
          </ac:spMkLst>
        </pc:spChg>
      </pc:sldChg>
      <pc:sldChg chg="modSp mod">
        <pc:chgData name="Lipani, Aldo" userId="3d811883-7188-4056-86e4-ebeb30c53017" providerId="ADAL" clId="{EF6DEDFD-12B3-074E-B219-FA22591FC065}" dt="2020-09-13T12:27:27.739" v="656" actId="1076"/>
        <pc:sldMkLst>
          <pc:docMk/>
          <pc:sldMk cId="3412088734" sldId="728"/>
        </pc:sldMkLst>
        <pc:picChg chg="mod">
          <ac:chgData name="Lipani, Aldo" userId="3d811883-7188-4056-86e4-ebeb30c53017" providerId="ADAL" clId="{EF6DEDFD-12B3-074E-B219-FA22591FC065}" dt="2020-09-13T12:27:27.739" v="656" actId="1076"/>
          <ac:picMkLst>
            <pc:docMk/>
            <pc:sldMk cId="3412088734" sldId="728"/>
            <ac:picMk id="2" creationId="{E2CF1CF8-DDE4-5343-A888-68CDD3C1D332}"/>
          </ac:picMkLst>
        </pc:picChg>
      </pc:sldChg>
      <pc:sldChg chg="modSp mod">
        <pc:chgData name="Lipani, Aldo" userId="3d811883-7188-4056-86e4-ebeb30c53017" providerId="ADAL" clId="{EF6DEDFD-12B3-074E-B219-FA22591FC065}" dt="2020-09-13T20:06:44.782" v="688" actId="20577"/>
        <pc:sldMkLst>
          <pc:docMk/>
          <pc:sldMk cId="3167900503" sldId="731"/>
        </pc:sldMkLst>
        <pc:spChg chg="mod">
          <ac:chgData name="Lipani, Aldo" userId="3d811883-7188-4056-86e4-ebeb30c53017" providerId="ADAL" clId="{EF6DEDFD-12B3-074E-B219-FA22591FC065}" dt="2020-09-13T20:06:44.782" v="688" actId="20577"/>
          <ac:spMkLst>
            <pc:docMk/>
            <pc:sldMk cId="3167900503" sldId="731"/>
            <ac:spMk id="4" creationId="{AB9396B9-52A0-E742-85C5-57A1603AF83C}"/>
          </ac:spMkLst>
        </pc:spChg>
        <pc:graphicFrameChg chg="modGraphic">
          <ac:chgData name="Lipani, Aldo" userId="3d811883-7188-4056-86e4-ebeb30c53017" providerId="ADAL" clId="{EF6DEDFD-12B3-074E-B219-FA22591FC065}" dt="2020-09-13T19:55:28.924" v="676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0:06:48.771" v="694" actId="20577"/>
        <pc:sldMkLst>
          <pc:docMk/>
          <pc:sldMk cId="1842520056" sldId="732"/>
        </pc:sldMkLst>
        <pc:spChg chg="mod">
          <ac:chgData name="Lipani, Aldo" userId="3d811883-7188-4056-86e4-ebeb30c53017" providerId="ADAL" clId="{EF6DEDFD-12B3-074E-B219-FA22591FC065}" dt="2020-09-13T20:06:48.771" v="694" actId="20577"/>
          <ac:spMkLst>
            <pc:docMk/>
            <pc:sldMk cId="1842520056" sldId="732"/>
            <ac:spMk id="4" creationId="{AB9396B9-52A0-E742-85C5-57A1603AF83C}"/>
          </ac:spMkLst>
        </pc:spChg>
        <pc:graphicFrameChg chg="mod modGraphic">
          <ac:chgData name="Lipani, Aldo" userId="3d811883-7188-4056-86e4-ebeb30c53017" providerId="ADAL" clId="{EF6DEDFD-12B3-074E-B219-FA22591FC065}" dt="2020-09-13T11:00:38.372" v="445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del mod modShow">
        <pc:chgData name="Lipani, Aldo" userId="3d811883-7188-4056-86e4-ebeb30c53017" providerId="ADAL" clId="{EF6DEDFD-12B3-074E-B219-FA22591FC065}" dt="2020-09-17T22:16:35.503" v="934" actId="2696"/>
        <pc:sldMkLst>
          <pc:docMk/>
          <pc:sldMk cId="1861335681" sldId="733"/>
        </pc:sldMkLst>
      </pc:sldChg>
      <pc:sldChg chg="modSp mod">
        <pc:chgData name="Lipani, Aldo" userId="3d811883-7188-4056-86e4-ebeb30c53017" providerId="ADAL" clId="{EF6DEDFD-12B3-074E-B219-FA22591FC065}" dt="2020-09-13T12:27:55.389" v="660" actId="313"/>
        <pc:sldMkLst>
          <pc:docMk/>
          <pc:sldMk cId="1826080477" sldId="735"/>
        </pc:sldMkLst>
        <pc:spChg chg="mod">
          <ac:chgData name="Lipani, Aldo" userId="3d811883-7188-4056-86e4-ebeb30c53017" providerId="ADAL" clId="{EF6DEDFD-12B3-074E-B219-FA22591FC065}" dt="2020-09-13T12:27:55.389" v="660" actId="313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EF6DEDFD-12B3-074E-B219-FA22591FC065}" dt="2020-09-13T21:10:57.018" v="713" actId="20577"/>
        <pc:sldMkLst>
          <pc:docMk/>
          <pc:sldMk cId="3989826835" sldId="745"/>
        </pc:sldMkLst>
        <pc:spChg chg="mod">
          <ac:chgData name="Lipani, Aldo" userId="3d811883-7188-4056-86e4-ebeb30c53017" providerId="ADAL" clId="{EF6DEDFD-12B3-074E-B219-FA22591FC065}" dt="2020-09-13T21:10:57.018" v="713" actId="20577"/>
          <ac:spMkLst>
            <pc:docMk/>
            <pc:sldMk cId="3989826835" sldId="745"/>
            <ac:spMk id="5" creationId="{9404A326-0B74-C441-8412-02C4376E304D}"/>
          </ac:spMkLst>
        </pc:spChg>
      </pc:sldChg>
      <pc:sldChg chg="modSp mod">
        <pc:chgData name="Lipani, Aldo" userId="3d811883-7188-4056-86e4-ebeb30c53017" providerId="ADAL" clId="{EF6DEDFD-12B3-074E-B219-FA22591FC065}" dt="2020-09-13T21:09:38.605" v="701" actId="20577"/>
        <pc:sldMkLst>
          <pc:docMk/>
          <pc:sldMk cId="2412131073" sldId="750"/>
        </pc:sldMkLst>
        <pc:spChg chg="mod">
          <ac:chgData name="Lipani, Aldo" userId="3d811883-7188-4056-86e4-ebeb30c53017" providerId="ADAL" clId="{EF6DEDFD-12B3-074E-B219-FA22591FC065}" dt="2020-09-13T21:09:38.605" v="701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EF6DEDFD-12B3-074E-B219-FA22591FC065}" dt="2020-09-13T21:15:12.868" v="824"/>
        <pc:sldMkLst>
          <pc:docMk/>
          <pc:sldMk cId="4119533870" sldId="755"/>
        </pc:sldMkLst>
        <pc:spChg chg="mod">
          <ac:chgData name="Lipani, Aldo" userId="3d811883-7188-4056-86e4-ebeb30c53017" providerId="ADAL" clId="{EF6DEDFD-12B3-074E-B219-FA22591FC065}" dt="2020-09-13T21:15:12.868" v="824"/>
          <ac:spMkLst>
            <pc:docMk/>
            <pc:sldMk cId="4119533870" sldId="755"/>
            <ac:spMk id="3" creationId="{5EF7BF60-12FB-8A4E-9346-1E21609B6487}"/>
          </ac:spMkLst>
        </pc:spChg>
      </pc:sldChg>
      <pc:sldChg chg="modSp mod">
        <pc:chgData name="Lipani, Aldo" userId="3d811883-7188-4056-86e4-ebeb30c53017" providerId="ADAL" clId="{EF6DEDFD-12B3-074E-B219-FA22591FC065}" dt="2020-09-15T21:26:34.798" v="919" actId="20577"/>
        <pc:sldMkLst>
          <pc:docMk/>
          <pc:sldMk cId="3193135574" sldId="758"/>
        </pc:sldMkLst>
        <pc:spChg chg="mod">
          <ac:chgData name="Lipani, Aldo" userId="3d811883-7188-4056-86e4-ebeb30c53017" providerId="ADAL" clId="{EF6DEDFD-12B3-074E-B219-FA22591FC065}" dt="2020-09-15T21:26:34.798" v="919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1:21.466" v="722" actId="20577"/>
        <pc:sldMkLst>
          <pc:docMk/>
          <pc:sldMk cId="3489741165" sldId="759"/>
        </pc:sldMkLst>
        <pc:spChg chg="mod">
          <ac:chgData name="Lipani, Aldo" userId="3d811883-7188-4056-86e4-ebeb30c53017" providerId="ADAL" clId="{EF6DEDFD-12B3-074E-B219-FA22591FC065}" dt="2020-09-13T21:11:21.466" v="722" actId="20577"/>
          <ac:spMkLst>
            <pc:docMk/>
            <pc:sldMk cId="3489741165" sldId="759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6T08:53:36.105" v="920" actId="20577"/>
        <pc:sldMkLst>
          <pc:docMk/>
          <pc:sldMk cId="3636666027" sldId="763"/>
        </pc:sldMkLst>
        <pc:spChg chg="mod">
          <ac:chgData name="Lipani, Aldo" userId="3d811883-7188-4056-86e4-ebeb30c53017" providerId="ADAL" clId="{EF6DEDFD-12B3-074E-B219-FA22591FC065}" dt="2020-09-13T21:12:32.626" v="769" actId="20577"/>
          <ac:spMkLst>
            <pc:docMk/>
            <pc:sldMk cId="3636666027" sldId="763"/>
            <ac:spMk id="6" creationId="{C2D9BE1F-AA70-694B-B7B3-A25B7F53C9CD}"/>
          </ac:spMkLst>
        </pc:spChg>
        <pc:graphicFrameChg chg="mod modGraphic">
          <ac:chgData name="Lipani, Aldo" userId="3d811883-7188-4056-86e4-ebeb30c53017" providerId="ADAL" clId="{EF6DEDFD-12B3-074E-B219-FA22591FC065}" dt="2020-09-16T08:53:36.105" v="920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1:13:11.354" v="786"/>
        <pc:sldMkLst>
          <pc:docMk/>
          <pc:sldMk cId="4069499959" sldId="764"/>
        </pc:sldMkLst>
        <pc:spChg chg="mod">
          <ac:chgData name="Lipani, Aldo" userId="3d811883-7188-4056-86e4-ebeb30c53017" providerId="ADAL" clId="{EF6DEDFD-12B3-074E-B219-FA22591FC065}" dt="2020-09-13T21:13:11.354" v="786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3:19.641" v="790"/>
        <pc:sldMkLst>
          <pc:docMk/>
          <pc:sldMk cId="2925588884" sldId="765"/>
        </pc:sldMkLst>
        <pc:spChg chg="mod">
          <ac:chgData name="Lipani, Aldo" userId="3d811883-7188-4056-86e4-ebeb30c53017" providerId="ADAL" clId="{EF6DEDFD-12B3-074E-B219-FA22591FC065}" dt="2020-09-13T21:13:19.641" v="790"/>
          <ac:spMkLst>
            <pc:docMk/>
            <pc:sldMk cId="2925588884" sldId="765"/>
            <ac:spMk id="3" creationId="{709A6334-E5C3-C343-8FFE-D19B6D5D2DBA}"/>
          </ac:spMkLst>
        </pc:spChg>
      </pc:sldChg>
      <pc:sldChg chg="modSp">
        <pc:chgData name="Lipani, Aldo" userId="3d811883-7188-4056-86e4-ebeb30c53017" providerId="ADAL" clId="{EF6DEDFD-12B3-074E-B219-FA22591FC065}" dt="2020-09-13T21:13:53.825" v="800"/>
        <pc:sldMkLst>
          <pc:docMk/>
          <pc:sldMk cId="3934205210" sldId="766"/>
        </pc:sldMkLst>
        <pc:spChg chg="mod">
          <ac:chgData name="Lipani, Aldo" userId="3d811883-7188-4056-86e4-ebeb30c53017" providerId="ADAL" clId="{EF6DEDFD-12B3-074E-B219-FA22591FC065}" dt="2020-09-13T21:13:53.825" v="800"/>
          <ac:spMkLst>
            <pc:docMk/>
            <pc:sldMk cId="3934205210" sldId="76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EF6DEDFD-12B3-074E-B219-FA22591FC065}" dt="2020-09-13T21:14:15.049" v="806"/>
        <pc:sldMkLst>
          <pc:docMk/>
          <pc:sldMk cId="847381458" sldId="767"/>
        </pc:sldMkLst>
        <pc:spChg chg="mod">
          <ac:chgData name="Lipani, Aldo" userId="3d811883-7188-4056-86e4-ebeb30c53017" providerId="ADAL" clId="{EF6DEDFD-12B3-074E-B219-FA22591FC065}" dt="2020-09-13T21:14:15.049" v="806"/>
          <ac:spMkLst>
            <pc:docMk/>
            <pc:sldMk cId="847381458" sldId="767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4:40.342" v="818"/>
        <pc:sldMkLst>
          <pc:docMk/>
          <pc:sldMk cId="222666015" sldId="768"/>
        </pc:sldMkLst>
        <pc:spChg chg="mod">
          <ac:chgData name="Lipani, Aldo" userId="3d811883-7188-4056-86e4-ebeb30c53017" providerId="ADAL" clId="{EF6DEDFD-12B3-074E-B219-FA22591FC065}" dt="2020-09-13T21:14:40.342" v="818"/>
          <ac:spMkLst>
            <pc:docMk/>
            <pc:sldMk cId="222666015" sldId="7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5:21.582" v="827"/>
        <pc:sldMkLst>
          <pc:docMk/>
          <pc:sldMk cId="2691143106" sldId="769"/>
        </pc:sldMkLst>
        <pc:spChg chg="mod">
          <ac:chgData name="Lipani, Aldo" userId="3d811883-7188-4056-86e4-ebeb30c53017" providerId="ADAL" clId="{EF6DEDFD-12B3-074E-B219-FA22591FC065}" dt="2020-09-13T21:15:21.582" v="827"/>
          <ac:spMkLst>
            <pc:docMk/>
            <pc:sldMk cId="2691143106" sldId="769"/>
            <ac:spMk id="9" creationId="{3AB3BC18-199B-C44F-B339-573547996898}"/>
          </ac:spMkLst>
        </pc:spChg>
      </pc:sldChg>
      <pc:sldChg chg="mod modShow">
        <pc:chgData name="Lipani, Aldo" userId="3d811883-7188-4056-86e4-ebeb30c53017" providerId="ADAL" clId="{EF6DEDFD-12B3-074E-B219-FA22591FC065}" dt="2020-09-16T19:57:21.456" v="923" actId="729"/>
        <pc:sldMkLst>
          <pc:docMk/>
          <pc:sldMk cId="869954064" sldId="770"/>
        </pc:sldMkLst>
      </pc:sldChg>
      <pc:sldChg chg="modSp del mod modShow">
        <pc:chgData name="Lipani, Aldo" userId="3d811883-7188-4056-86e4-ebeb30c53017" providerId="ADAL" clId="{EF6DEDFD-12B3-074E-B219-FA22591FC065}" dt="2020-09-17T22:17:47.511" v="937" actId="2696"/>
        <pc:sldMkLst>
          <pc:docMk/>
          <pc:sldMk cId="758798536" sldId="771"/>
        </pc:sldMkLst>
        <pc:spChg chg="mod">
          <ac:chgData name="Lipani, Aldo" userId="3d811883-7188-4056-86e4-ebeb30c53017" providerId="ADAL" clId="{EF6DEDFD-12B3-074E-B219-FA22591FC065}" dt="2020-09-13T21:16:05.897" v="866"/>
          <ac:spMkLst>
            <pc:docMk/>
            <pc:sldMk cId="758798536" sldId="771"/>
            <ac:spMk id="9" creationId="{3AB3BC18-199B-C44F-B339-573547996898}"/>
          </ac:spMkLst>
        </pc:spChg>
      </pc:sldChg>
      <pc:sldChg chg="modSp del mod modShow">
        <pc:chgData name="Lipani, Aldo" userId="3d811883-7188-4056-86e4-ebeb30c53017" providerId="ADAL" clId="{EF6DEDFD-12B3-074E-B219-FA22591FC065}" dt="2020-09-17T22:17:42.320" v="936" actId="2696"/>
        <pc:sldMkLst>
          <pc:docMk/>
          <pc:sldMk cId="2137369429" sldId="772"/>
        </pc:sldMkLst>
        <pc:spChg chg="mod">
          <ac:chgData name="Lipani, Aldo" userId="3d811883-7188-4056-86e4-ebeb30c53017" providerId="ADAL" clId="{EF6DEDFD-12B3-074E-B219-FA22591FC065}" dt="2020-09-17T22:12:20.365" v="931" actId="20577"/>
          <ac:spMkLst>
            <pc:docMk/>
            <pc:sldMk cId="2137369429" sldId="772"/>
            <ac:spMk id="9" creationId="{3AB3BC18-199B-C44F-B339-573547996898}"/>
          </ac:spMkLst>
        </pc:spChg>
      </pc:sldChg>
      <pc:sldChg chg="del mod modShow">
        <pc:chgData name="Lipani, Aldo" userId="3d811883-7188-4056-86e4-ebeb30c53017" providerId="ADAL" clId="{EF6DEDFD-12B3-074E-B219-FA22591FC065}" dt="2020-09-17T22:17:07.358" v="935" actId="2696"/>
        <pc:sldMkLst>
          <pc:docMk/>
          <pc:sldMk cId="541838531" sldId="774"/>
        </pc:sldMkLst>
      </pc:sldChg>
      <pc:sldChg chg="modSp mod modNotesTx">
        <pc:chgData name="Lipani, Aldo" userId="3d811883-7188-4056-86e4-ebeb30c53017" providerId="ADAL" clId="{EF6DEDFD-12B3-074E-B219-FA22591FC065}" dt="2020-09-13T20:06:37.690" v="682" actId="20577"/>
        <pc:sldMkLst>
          <pc:docMk/>
          <pc:sldMk cId="3367662586" sldId="776"/>
        </pc:sldMkLst>
        <pc:spChg chg="mod">
          <ac:chgData name="Lipani, Aldo" userId="3d811883-7188-4056-86e4-ebeb30c53017" providerId="ADAL" clId="{EF6DEDFD-12B3-074E-B219-FA22591FC065}" dt="2020-09-13T20:06:37.690" v="682" actId="20577"/>
          <ac:spMkLst>
            <pc:docMk/>
            <pc:sldMk cId="3367662586" sldId="776"/>
            <ac:spMk id="13" creationId="{5051A125-A01D-B14E-A312-0C58CCC5D705}"/>
          </ac:spMkLst>
        </pc:spChg>
      </pc:sldChg>
      <pc:sldChg chg="delSp modSp add mod">
        <pc:chgData name="Lipani, Aldo" userId="3d811883-7188-4056-86e4-ebeb30c53017" providerId="ADAL" clId="{EF6DEDFD-12B3-074E-B219-FA22591FC065}" dt="2020-09-15T10:06:37.226" v="915" actId="20577"/>
        <pc:sldMkLst>
          <pc:docMk/>
          <pc:sldMk cId="135787942" sldId="778"/>
        </pc:sldMkLst>
        <pc:spChg chg="mod">
          <ac:chgData name="Lipani, Aldo" userId="3d811883-7188-4056-86e4-ebeb30c53017" providerId="ADAL" clId="{EF6DEDFD-12B3-074E-B219-FA22591FC065}" dt="2020-09-15T10:06:37.226" v="915" actId="20577"/>
          <ac:spMkLst>
            <pc:docMk/>
            <pc:sldMk cId="135787942" sldId="778"/>
            <ac:spMk id="3" creationId="{5C55D4E4-18F1-B949-AB36-8E3E5B484B26}"/>
          </ac:spMkLst>
        </pc:spChg>
        <pc:spChg chg="del">
          <ac:chgData name="Lipani, Aldo" userId="3d811883-7188-4056-86e4-ebeb30c53017" providerId="ADAL" clId="{EF6DEDFD-12B3-074E-B219-FA22591FC065}" dt="2020-09-13T11:02:13.255" v="493" actId="478"/>
          <ac:spMkLst>
            <pc:docMk/>
            <pc:sldMk cId="135787942" sldId="778"/>
            <ac:spMk id="8" creationId="{FF1FA938-ADE5-5E42-BA40-2499B7E33BA7}"/>
          </ac:spMkLst>
        </pc:spChg>
        <pc:picChg chg="del">
          <ac:chgData name="Lipani, Aldo" userId="3d811883-7188-4056-86e4-ebeb30c53017" providerId="ADAL" clId="{EF6DEDFD-12B3-074E-B219-FA22591FC065}" dt="2020-09-13T11:02:09.447" v="492" actId="478"/>
          <ac:picMkLst>
            <pc:docMk/>
            <pc:sldMk cId="135787942" sldId="778"/>
            <ac:picMk id="5" creationId="{D42BD95F-1D5E-3244-8A18-A733117283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2020/9/18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9/18/20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computing/software/the-top-programming-languages-201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71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EA5E04-2E92-4ECC-B787-521B16A25D1C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7E789E1C-A3AE-4DE3-AB70-194D04674A2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68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44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289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55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04397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42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4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44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6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https://spectrum.ieee.org/computing/software/the-top-programming-languages-2019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73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47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44A70-352B-45A2-A129-1FFBE62C4F2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1D2A212-9375-4380-93F6-7CBA035CE7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02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cl.rl.talis.com/modules/cege009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ucl.ac.uk/" TargetMode="External"/><Relationship Id="rId2" Type="http://schemas.openxmlformats.org/officeDocument/2006/relationships/hyperlink" Target="mailto:aldo.lipani@ucl.ac.u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1: Introduction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769C0B-0229-D74B-AE12-EBF3B38BE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504727"/>
          </a:xfrm>
        </p:spPr>
        <p:txBody>
          <a:bodyPr/>
          <a:lstStyle/>
          <a:p>
            <a:r>
              <a:rPr lang="en-US" dirty="0"/>
              <a:t>From Moodle (</a:t>
            </a:r>
            <a:r>
              <a:rPr lang="en-GB" dirty="0">
                <a:hlinkClick r:id="rId3"/>
              </a:rPr>
              <a:t>https://ucl.rl.talis.com/modules/cege0096.html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the first assignment this book and the course material will suffice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F1CF8-DDE4-5343-A888-68CDD3C1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845495"/>
            <a:ext cx="7493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way to tell a computer what to do.</a:t>
            </a:r>
          </a:p>
          <a:p>
            <a:endParaRPr lang="en-US" dirty="0"/>
          </a:p>
          <a:p>
            <a:r>
              <a:rPr lang="en-US" dirty="0"/>
              <a:t>It’s done via a programming language:</a:t>
            </a:r>
          </a:p>
          <a:p>
            <a:pPr lvl="1"/>
            <a:r>
              <a:rPr lang="en-US" dirty="0"/>
              <a:t>It’s a set of rules for communicating an </a:t>
            </a:r>
            <a:r>
              <a:rPr lang="en-US" b="1" dirty="0"/>
              <a:t>algorithm</a:t>
            </a:r>
          </a:p>
          <a:p>
            <a:pPr lvl="1"/>
            <a:r>
              <a:rPr lang="en-US" dirty="0"/>
              <a:t>It provides a linguistic framework for describing computations</a:t>
            </a:r>
          </a:p>
          <a:p>
            <a:endParaRPr lang="en-US" dirty="0"/>
          </a:p>
          <a:p>
            <a:r>
              <a:rPr lang="en-US" dirty="0"/>
              <a:t>Enables complex data handling and processing</a:t>
            </a:r>
          </a:p>
          <a:p>
            <a:endParaRPr lang="en-US" dirty="0"/>
          </a:p>
          <a:p>
            <a:r>
              <a:rPr lang="en-US" dirty="0"/>
              <a:t>Not solely the pursuit of specialists: programming lies at the heart of almost everything we do.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8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Algorithm?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745856" cy="4679033"/>
          </a:xfrm>
        </p:spPr>
        <p:txBody>
          <a:bodyPr/>
          <a:lstStyle/>
          <a:p>
            <a:r>
              <a:rPr lang="en-US" dirty="0"/>
              <a:t>Algorithms resemble recipes. They take “inputs” (the ingredients), perform a set of simple steps, and then terminate after producing an “output” (the meal)</a:t>
            </a:r>
          </a:p>
          <a:p>
            <a:endParaRPr lang="en-US" dirty="0"/>
          </a:p>
          <a:p>
            <a:r>
              <a:rPr lang="en-US" dirty="0"/>
              <a:t>But algorithms are not like recipes because their steps are well-defined and expressed in a precise way (1/2 cup!?)</a:t>
            </a:r>
          </a:p>
          <a:p>
            <a:endParaRPr lang="en-US" dirty="0"/>
          </a:p>
          <a:p>
            <a:r>
              <a:rPr lang="en-US" dirty="0"/>
              <a:t>An algorithm is a precise description of sequence of steps that given an input terminates returning an output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42B2C-46D7-0E46-A375-7F4F38A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70236"/>
            <a:ext cx="3911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Teaches you how to break down a complex problem and construct methods for achieving a solution – </a:t>
            </a:r>
            <a:r>
              <a:rPr lang="en-US" b="1" dirty="0"/>
              <a:t>computational thinking</a:t>
            </a:r>
          </a:p>
          <a:p>
            <a:r>
              <a:rPr lang="en-US" dirty="0"/>
              <a:t>Allows you to access a wide range of already </a:t>
            </a:r>
            <a:r>
              <a:rPr lang="en-US" b="1" dirty="0"/>
              <a:t>developed tools</a:t>
            </a:r>
            <a:endParaRPr lang="en-US" dirty="0"/>
          </a:p>
          <a:p>
            <a:r>
              <a:rPr lang="en-US" dirty="0"/>
              <a:t>Makes you </a:t>
            </a:r>
            <a:r>
              <a:rPr lang="en-US" b="1" dirty="0"/>
              <a:t>more employable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You will work with multiple large geospatial (or spatio-temporal) datasets:</a:t>
            </a:r>
          </a:p>
          <a:p>
            <a:r>
              <a:rPr lang="en-US" dirty="0"/>
              <a:t>Processing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Visualization and Mapping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but what about GUI-based software, e.g. Excel, ArcMap?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9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vs. GUI-based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GUI-based software can only take you so far:</a:t>
            </a:r>
          </a:p>
          <a:p>
            <a:r>
              <a:rPr lang="en-GB" sz="1800" dirty="0"/>
              <a:t>You can create a map of restaurants in a town,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need the same map for every town in the UK?</a:t>
            </a:r>
          </a:p>
          <a:p>
            <a:r>
              <a:rPr lang="en-GB" sz="1800" dirty="0"/>
              <a:t>You can assign a missing coordinate reference system to a single dataset when you load it in GIS application,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have thousands of datasets with missing CRS?</a:t>
            </a:r>
          </a:p>
          <a:p>
            <a:r>
              <a:rPr lang="en-GB" sz="1800" dirty="0"/>
              <a:t>You can carry out Kriging using a toolbox of GIS applications,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the parameters in the tool don’t give you the flexibility you need? What if you need to analyse/visualise the results in a different way?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GUI-based software will only allow you to do what the developer has </a:t>
            </a:r>
            <a:r>
              <a:rPr lang="en-GB" sz="1800" b="1" dirty="0"/>
              <a:t>programmed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Programming</a:t>
            </a:r>
            <a:r>
              <a:rPr lang="en-GB" sz="1800" dirty="0"/>
              <a:t> allows you to tell a computer what you want.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programming language</a:t>
            </a:r>
            <a:r>
              <a:rPr lang="en-GB" dirty="0"/>
              <a:t> is a formal language that is used to instruct a computer how to perform tasks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many different programming languages. Each one is designed to suit different applications and users:</a:t>
            </a:r>
          </a:p>
          <a:p>
            <a:r>
              <a:rPr lang="en-US" dirty="0"/>
              <a:t>High performance?</a:t>
            </a:r>
          </a:p>
          <a:p>
            <a:r>
              <a:rPr lang="en-US" dirty="0"/>
              <a:t>Portable? </a:t>
            </a:r>
          </a:p>
          <a:p>
            <a:r>
              <a:rPr lang="en-US" dirty="0"/>
              <a:t>Flexible?</a:t>
            </a:r>
          </a:p>
          <a:p>
            <a:r>
              <a:rPr lang="en-US" dirty="0"/>
              <a:t>Rapid development?</a:t>
            </a:r>
          </a:p>
          <a:p>
            <a:r>
              <a:rPr lang="en-US" dirty="0"/>
              <a:t>Graphical?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Which programming language?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2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Programming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Executable Machine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27E2E-9DAE-1D44-8737-C7AD28653CB9}"/>
              </a:ext>
            </a:extLst>
          </p:cNvPr>
          <p:cNvSpPr/>
          <p:nvPr/>
        </p:nvSpPr>
        <p:spPr>
          <a:xfrm>
            <a:off x="5076056" y="1412776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Line2D: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y2):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._x1 = x1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._x2 = x2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09539-1A3F-9F4C-9DF2-9F9DD9F65CDD}"/>
              </a:ext>
            </a:extLst>
          </p:cNvPr>
          <p:cNvSpPr/>
          <p:nvPr/>
        </p:nvSpPr>
        <p:spPr>
          <a:xfrm>
            <a:off x="5076056" y="2869779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message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13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syscall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60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FF2E5-8233-A046-878A-49CACF2943D0}"/>
              </a:ext>
            </a:extLst>
          </p:cNvPr>
          <p:cNvSpPr/>
          <p:nvPr/>
        </p:nvSpPr>
        <p:spPr>
          <a:xfrm>
            <a:off x="5076056" y="4359860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0101000100010001001111001010001000100010100010100010010001111110010101010010010010000001001111010010010010001010100101010010010100011111111111111000000010101010010000000001010101000100100100100010010100100101001010100101010001000101001001010011111000100100101001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79013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Language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More sophisticated, restricted-purpose languages</a:t>
            </a:r>
          </a:p>
          <a:p>
            <a:r>
              <a:rPr lang="en-GB" dirty="0"/>
              <a:t>MATLAB, R, LaTeX</a:t>
            </a:r>
          </a:p>
          <a:p>
            <a:pPr marL="0" indent="0">
              <a:buNone/>
            </a:pPr>
            <a:r>
              <a:rPr lang="en-GB" dirty="0"/>
              <a:t>High-level multi-purpose languages</a:t>
            </a:r>
          </a:p>
          <a:p>
            <a:r>
              <a:rPr lang="en-GB" dirty="0"/>
              <a:t>Python, Ruby, Perl</a:t>
            </a:r>
          </a:p>
          <a:p>
            <a:pPr marL="0" indent="0">
              <a:buNone/>
            </a:pPr>
            <a:r>
              <a:rPr lang="en-GB" dirty="0"/>
              <a:t>Mid-level multi-purpose languages, enabling greater flexibility and performance</a:t>
            </a:r>
          </a:p>
          <a:p>
            <a:r>
              <a:rPr lang="en-GB" dirty="0"/>
              <a:t>Java, C/C++, C#</a:t>
            </a:r>
          </a:p>
          <a:p>
            <a:pPr marL="0" indent="0">
              <a:buNone/>
            </a:pPr>
            <a:r>
              <a:rPr lang="en-GB" dirty="0"/>
              <a:t>Low-level machine code</a:t>
            </a:r>
          </a:p>
          <a:p>
            <a:r>
              <a:rPr lang="en-GB" dirty="0"/>
              <a:t>Assembly language</a:t>
            </a:r>
          </a:p>
          <a:p>
            <a:pPr marL="0" indent="0">
              <a:buNone/>
            </a:pPr>
            <a:r>
              <a:rPr lang="en-GB" dirty="0"/>
              <a:t>Web development languages</a:t>
            </a:r>
          </a:p>
          <a:p>
            <a:r>
              <a:rPr lang="en-GB" dirty="0"/>
              <a:t>JavaScript, XML, HTML, PHP</a:t>
            </a:r>
          </a:p>
          <a:p>
            <a:pPr marL="0" indent="0">
              <a:buNone/>
            </a:pPr>
            <a:r>
              <a:rPr lang="en-GB" dirty="0"/>
              <a:t>Graphical languages</a:t>
            </a:r>
          </a:p>
          <a:p>
            <a:r>
              <a:rPr lang="en-GB" dirty="0"/>
              <a:t>Scratch, FME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3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Paradigms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programming paradigm is a style, or “way” of programming.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Paradigms:</a:t>
            </a:r>
          </a:p>
          <a:p>
            <a:r>
              <a:rPr lang="en-US" b="1" dirty="0"/>
              <a:t>Imperative</a:t>
            </a:r>
          </a:p>
          <a:p>
            <a:pPr lvl="1"/>
            <a:r>
              <a:rPr lang="en-US" dirty="0"/>
              <a:t>Results are achieved by ordered change of state</a:t>
            </a:r>
          </a:p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… by a series of function applications</a:t>
            </a:r>
          </a:p>
          <a:p>
            <a:r>
              <a:rPr lang="en-US" dirty="0"/>
              <a:t>Logic</a:t>
            </a:r>
          </a:p>
          <a:p>
            <a:pPr lvl="1"/>
            <a:r>
              <a:rPr lang="en-US" dirty="0"/>
              <a:t>… by declaring a question about a system of facts and rules</a:t>
            </a:r>
          </a:p>
          <a:p>
            <a:r>
              <a:rPr lang="en-US" b="1" dirty="0"/>
              <a:t>Object-oriented</a:t>
            </a:r>
          </a:p>
          <a:p>
            <a:pPr lvl="1"/>
            <a:r>
              <a:rPr lang="en-US" dirty="0"/>
              <a:t>… by grouping instructions and states together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2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AF61AB-C067-B546-838E-A09AB87C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1484313"/>
            <a:ext cx="8496300" cy="504527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071693-8032-8A44-93B7-E665B340B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CEGE0096</a:t>
            </a:r>
          </a:p>
          <a:p>
            <a:r>
              <a:rPr lang="en-US" b="1" dirty="0"/>
              <a:t>Geospatial Programming</a:t>
            </a:r>
          </a:p>
          <a:p>
            <a:endParaRPr lang="en-US" dirty="0"/>
          </a:p>
          <a:p>
            <a:r>
              <a:rPr lang="en-US" dirty="0"/>
              <a:t>Tutor: Dr. Aldo Lipani (</a:t>
            </a:r>
            <a:r>
              <a:rPr lang="en-US" dirty="0">
                <a:hlinkClick r:id="rId2"/>
              </a:rPr>
              <a:t>aldo.lipani@ucl.ac.uk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dirty="0"/>
              <a:t>Use Moodle forum for questions!</a:t>
            </a:r>
          </a:p>
          <a:p>
            <a:r>
              <a:rPr lang="en-GB" dirty="0">
                <a:hlinkClick r:id="rId3"/>
              </a:rPr>
              <a:t>https://moodle.ucl.ac.uk</a:t>
            </a:r>
            <a:endParaRPr lang="en-US" i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C152B02-ACF9-6B45-B310-157D432B3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Programs written into compiled languages are first </a:t>
            </a:r>
            <a:r>
              <a:rPr lang="en-US" b="1" dirty="0"/>
              <a:t>compiled </a:t>
            </a:r>
            <a:r>
              <a:rPr lang="en-US" dirty="0"/>
              <a:t>(translated) into machine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Programs written into interpreted languages are </a:t>
            </a:r>
            <a:r>
              <a:rPr lang="en-US" b="1" dirty="0"/>
              <a:t>interpreted</a:t>
            </a:r>
            <a:r>
              <a:rPr lang="en-US" dirty="0"/>
              <a:t> into machine instructions: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0AE3-C015-5F49-BE0B-598EC78F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83" y="2268176"/>
            <a:ext cx="679574" cy="10053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270022-C519-C542-AE83-2C5A2D11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39" y="2268177"/>
            <a:ext cx="828521" cy="1005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35AD0E-BC0E-D743-ACF4-C78035E1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78" y="2440674"/>
            <a:ext cx="17145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CD1AB1-220A-B043-9D03-19A750869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026" y="4437118"/>
            <a:ext cx="861458" cy="1262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011EF6-711A-5D47-B41E-5584F170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74" y="4714566"/>
            <a:ext cx="1714500" cy="660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1AC95-6A17-614E-82E7-161A106D7F4B}"/>
              </a:ext>
            </a:extLst>
          </p:cNvPr>
          <p:cNvCxnSpPr>
            <a:stCxn id="3" idx="3"/>
            <a:endCxn id="24" idx="1"/>
          </p:cNvCxnSpPr>
          <p:nvPr/>
        </p:nvCxnSpPr>
        <p:spPr>
          <a:xfrm>
            <a:off x="2583757" y="2770875"/>
            <a:ext cx="15739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F0F753-57A1-0F46-AFA1-B1AEB310880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986260" y="2770874"/>
            <a:ext cx="12845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68D283-C788-F94F-A8E0-B1BB1A481D7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29483" y="5044765"/>
            <a:ext cx="35586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B34A85-168E-AD42-9B3C-4637C84B650D}"/>
              </a:ext>
            </a:extLst>
          </p:cNvPr>
          <p:cNvSpPr txBox="1"/>
          <p:nvPr/>
        </p:nvSpPr>
        <p:spPr>
          <a:xfrm>
            <a:off x="3888164" y="46408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9F539-95A3-C740-B596-8BB75A1F964C}"/>
              </a:ext>
            </a:extLst>
          </p:cNvPr>
          <p:cNvSpPr txBox="1"/>
          <p:nvPr/>
        </p:nvSpPr>
        <p:spPr>
          <a:xfrm>
            <a:off x="2807341" y="240154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E6ABE-9F4B-6047-9CB5-C1E7DD918480}"/>
              </a:ext>
            </a:extLst>
          </p:cNvPr>
          <p:cNvSpPr txBox="1"/>
          <p:nvPr/>
        </p:nvSpPr>
        <p:spPr>
          <a:xfrm>
            <a:off x="5096823" y="23922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515419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7281-E417-B84A-8870-886569C2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Language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7BD9-6041-AE4C-8025-9C20A165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2276872"/>
            <a:ext cx="4752206" cy="3744416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Python. </a:t>
            </a:r>
            <a:r>
              <a:rPr lang="en-US" dirty="0"/>
              <a:t>(Next Slide)</a:t>
            </a:r>
          </a:p>
          <a:p>
            <a:pPr marL="0" indent="0">
              <a:buNone/>
            </a:pPr>
            <a:r>
              <a:rPr lang="en-US" b="1" dirty="0"/>
              <a:t>Java.</a:t>
            </a:r>
            <a:r>
              <a:rPr lang="en-US" dirty="0"/>
              <a:t> OOP, “compiled”, runs on JVM</a:t>
            </a:r>
          </a:p>
          <a:p>
            <a:pPr marL="0" indent="0">
              <a:buNone/>
            </a:pPr>
            <a:r>
              <a:rPr lang="en-US" b="1" dirty="0"/>
              <a:t>C. </a:t>
            </a:r>
            <a:r>
              <a:rPr lang="en-US" dirty="0"/>
              <a:t>compiled, fast, (too) flexible</a:t>
            </a:r>
          </a:p>
          <a:p>
            <a:pPr marL="0" indent="0">
              <a:buNone/>
            </a:pPr>
            <a:r>
              <a:rPr lang="en-US" b="1" dirty="0"/>
              <a:t>C++. </a:t>
            </a:r>
            <a:r>
              <a:rPr lang="en-US" dirty="0"/>
              <a:t>OOP, like C</a:t>
            </a:r>
          </a:p>
          <a:p>
            <a:pPr marL="0" indent="0">
              <a:buNone/>
            </a:pPr>
            <a:r>
              <a:rPr lang="en-US" b="1" dirty="0"/>
              <a:t>R.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functional,</a:t>
            </a:r>
            <a:r>
              <a:rPr lang="en-US" b="1" dirty="0"/>
              <a:t> </a:t>
            </a:r>
            <a:r>
              <a:rPr lang="en-US" dirty="0"/>
              <a:t>interpreted, slow</a:t>
            </a:r>
          </a:p>
          <a:p>
            <a:pPr marL="0" indent="0">
              <a:buNone/>
            </a:pPr>
            <a:r>
              <a:rPr lang="en-US" b="1" dirty="0"/>
              <a:t>JS.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interpreted</a:t>
            </a:r>
            <a:r>
              <a:rPr lang="en-US" b="1" dirty="0"/>
              <a:t>, </a:t>
            </a:r>
            <a:r>
              <a:rPr lang="en-US" dirty="0"/>
              <a:t>runs on browsers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207A-DA34-4541-BD9C-2DEAF025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0435"/>
            <a:ext cx="3528392" cy="403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C36A2-E038-0B41-A6C7-FD5F9E271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79053"/>
            <a:ext cx="2239956" cy="58736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18AF15-1C9E-BE4D-8415-B82DB4100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8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6762080" cy="4679033"/>
          </a:xfrm>
        </p:spPr>
        <p:txBody>
          <a:bodyPr/>
          <a:lstStyle/>
          <a:p>
            <a:r>
              <a:rPr lang="en-US" dirty="0"/>
              <a:t>Python was created by Guido van Rossum in 1989.</a:t>
            </a:r>
          </a:p>
          <a:p>
            <a:r>
              <a:rPr lang="en-US" dirty="0"/>
              <a:t>Python is quick:</a:t>
            </a:r>
          </a:p>
          <a:p>
            <a:pPr lvl="1"/>
            <a:r>
              <a:rPr lang="en-US" dirty="0"/>
              <a:t>To learn</a:t>
            </a:r>
          </a:p>
          <a:p>
            <a:pPr lvl="1"/>
            <a:r>
              <a:rPr lang="en-US" dirty="0"/>
              <a:t>To write</a:t>
            </a:r>
          </a:p>
          <a:p>
            <a:pPr lvl="1"/>
            <a:r>
              <a:rPr lang="en-US" dirty="0"/>
              <a:t>To read</a:t>
            </a:r>
          </a:p>
          <a:p>
            <a:pPr lvl="1"/>
            <a:r>
              <a:rPr lang="en-US" dirty="0"/>
              <a:t>To debug</a:t>
            </a:r>
          </a:p>
          <a:p>
            <a:pPr lvl="1"/>
            <a:r>
              <a:rPr lang="en-US" dirty="0"/>
              <a:t>To maintain</a:t>
            </a:r>
          </a:p>
          <a:p>
            <a:r>
              <a:rPr lang="en-US" dirty="0"/>
              <a:t>Python, today, has a large community of enthusiasts, who create useful packages for data science, statistics, machine learning, etc.</a:t>
            </a:r>
          </a:p>
          <a:p>
            <a:r>
              <a:rPr lang="en-US" dirty="0"/>
              <a:t>Python is multi-paradigm: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imperative, object-oriented </a:t>
            </a:r>
            <a:r>
              <a:rPr lang="en-US" dirty="0"/>
              <a:t>and functional.</a:t>
            </a:r>
          </a:p>
          <a:p>
            <a:r>
              <a:rPr lang="en-US" dirty="0"/>
              <a:t>Python is an interpreted language.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3FEC1-6BCC-4640-B8DC-E1EA00D0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14" y="1546932"/>
            <a:ext cx="1594036" cy="1594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FE91E-0926-BF46-B255-971BD1BF5F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371" y="3861048"/>
            <a:ext cx="1594036" cy="15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Geospatial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346256" cy="4679033"/>
          </a:xfrm>
        </p:spPr>
        <p:txBody>
          <a:bodyPr/>
          <a:lstStyle/>
          <a:p>
            <a:r>
              <a:rPr lang="en-US" dirty="0"/>
              <a:t>Lots of libraries to work with geographic data</a:t>
            </a:r>
          </a:p>
          <a:p>
            <a:r>
              <a:rPr lang="en-US" dirty="0"/>
              <a:t>Used for scripting and plugin building in QGIS and ArcGIS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4F282-33BF-4749-9B42-86E23E90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1" y="2492896"/>
            <a:ext cx="4076218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can be used for mapping directly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matplotlib is a powerful library for data visualization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libraries for dealing with geospatial data:</a:t>
            </a:r>
          </a:p>
          <a:p>
            <a:r>
              <a:rPr lang="en-US" dirty="0" err="1"/>
              <a:t>GeoPandas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 err="1"/>
              <a:t>rasterio</a:t>
            </a:r>
            <a:endParaRPr lang="en-US" dirty="0"/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F99FB8-BC90-9E49-A82A-F38B073AF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3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63428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two visualizations were made using Python alone (no GIS software)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043A9-D26C-614F-8A33-920CB08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492721"/>
            <a:ext cx="32766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54BAB-EF52-F94E-AC62-7C743C73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27" y="2479914"/>
            <a:ext cx="2755900" cy="28829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2CE8FC-CA1F-484D-95D6-1837C67A4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8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C4A96-2350-1D4B-B608-1D93FFE2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A326-0B74-C441-8412-02C4376E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Open the python interpreter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insert a code cell in a Jupiter notebook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create a new python script in an 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Write</a:t>
            </a:r>
            <a:endParaRPr lang="en-GB" dirty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3. Hit return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press the play button/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shift+return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run the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Observe your computer greeting the World!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26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Loops 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Strings 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Integers (whole number):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∞; ∞)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You can express integers in various bases: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58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0b111010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0o72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0x3A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Floating-Point Numbers (real numbers)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float</a:t>
                </a:r>
                <a:endParaRPr lang="en-US" dirty="0"/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∞; ∞</m:t>
                        </m:r>
                      </m:e>
                    </m:d>
                  </m:oMath>
                </a14:m>
                <a:r>
                  <a:rPr lang="en-US" dirty="0"/>
                  <a:t> (virtually) </a:t>
                </a:r>
              </a:p>
              <a:p>
                <a:pPr lvl="1"/>
                <a:r>
                  <a:rPr lang="en-US" dirty="0"/>
                  <a:t>if greater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1.79e308 </a:t>
                </a:r>
                <a:r>
                  <a:rPr lang="en-GB" dirty="0">
                    <a:cs typeface="Consolas" panose="020B0609020204030204" pitchFamily="49" charset="0"/>
                  </a:rPr>
                  <a:t>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inf</a:t>
                </a:r>
              </a:p>
              <a:p>
                <a:pPr lvl="1"/>
                <a:r>
                  <a:rPr lang="en-US" dirty="0"/>
                  <a:t>if smaller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5e-324</a:t>
                </a:r>
                <a:r>
                  <a:rPr lang="en-GB" dirty="0">
                    <a:cs typeface="Consolas" panose="020B0609020204030204" pitchFamily="49" charset="0"/>
                  </a:rPr>
                  <a:t> 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3.1415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18FBB7-8C29-D840-9ED3-7892AC9CE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7F2787-F7AE-2042-9F10-0BB38DB6340A}"/>
              </a:ext>
            </a:extLst>
          </p:cNvPr>
          <p:cNvSpPr/>
          <p:nvPr/>
        </p:nvSpPr>
        <p:spPr>
          <a:xfrm>
            <a:off x="467544" y="2780928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This module provides an </a:t>
            </a:r>
            <a:r>
              <a:rPr lang="en-GB" sz="2400" b="1" dirty="0">
                <a:solidFill>
                  <a:srgbClr val="C00000"/>
                </a:solidFill>
              </a:rPr>
              <a:t>introduction</a:t>
            </a:r>
            <a:r>
              <a:rPr lang="en-GB" sz="2400" dirty="0"/>
              <a:t> to </a:t>
            </a:r>
            <a:r>
              <a:rPr lang="en-GB" sz="2400" b="1" dirty="0">
                <a:solidFill>
                  <a:srgbClr val="C00000"/>
                </a:solidFill>
              </a:rPr>
              <a:t>programming</a:t>
            </a:r>
            <a:r>
              <a:rPr lang="en-GB" sz="2400" dirty="0"/>
              <a:t> in the context of </a:t>
            </a:r>
            <a:r>
              <a:rPr lang="en-GB" sz="2400" b="1" dirty="0">
                <a:solidFill>
                  <a:srgbClr val="37AFFF"/>
                </a:solidFill>
              </a:rPr>
              <a:t>geospatial science</a:t>
            </a:r>
            <a:r>
              <a:rPr lang="en-GB" sz="2400" dirty="0">
                <a:solidFill>
                  <a:srgbClr val="37AFFF"/>
                </a:solidFill>
              </a:rPr>
              <a:t> </a:t>
            </a:r>
            <a:r>
              <a:rPr lang="en-GB" sz="2400" dirty="0"/>
              <a:t>and </a:t>
            </a:r>
            <a:r>
              <a:rPr lang="en-GB" sz="2400" b="1" dirty="0">
                <a:solidFill>
                  <a:srgbClr val="37AFFF"/>
                </a:solidFill>
              </a:rPr>
              <a:t>technology</a:t>
            </a:r>
            <a:r>
              <a:rPr lang="en-GB" sz="2400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E04FD-48A9-B549-BD53-5AE12DC6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Numbers: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Like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.real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imag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extract the real or imaginary parts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.real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.imag)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Boolean: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</a:p>
          <a:p>
            <a:r>
              <a:rPr lang="en-US" dirty="0"/>
              <a:t>Values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Strings (sequences of character data):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dirty="0"/>
              <a:t>As long as you wish</a:t>
            </a:r>
          </a:p>
          <a:p>
            <a:r>
              <a:rPr lang="en-US" dirty="0"/>
              <a:t>Delimited by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dirty="0"/>
              <a:t>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dirty="0"/>
              <a:t> (but please be consistent)</a:t>
            </a:r>
          </a:p>
          <a:p>
            <a:r>
              <a:rPr lang="en-US" dirty="0"/>
              <a:t>Escape with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  <a:r>
              <a:rPr lang="en-US" dirty="0"/>
              <a:t>to insert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 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solidFill>
                  <a:srgbClr val="A5C261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in your string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 am a string.'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write escaped strings: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"""This is a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that spans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across several lines"""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types, </a:t>
            </a:r>
            <a:r>
              <a:rPr lang="en-US" b="1" dirty="0"/>
              <a:t>arithmetic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Boolean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20266"/>
              </p:ext>
            </p:extLst>
          </p:nvPr>
        </p:nvGraphicFramePr>
        <p:xfrm>
          <a:off x="923926" y="2046456"/>
          <a:ext cx="72961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037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8052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11334-7399-874A-8DBC-E9C99BF12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or Boolean types, </a:t>
            </a:r>
            <a:r>
              <a:rPr lang="en-US" b="1" dirty="0"/>
              <a:t>comparison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/>
        </p:nvGraphicFramePr>
        <p:xfrm>
          <a:off x="627062" y="2276872"/>
          <a:ext cx="78898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US" dirty="0"/>
                        <a:t>==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Boolean type, </a:t>
            </a:r>
            <a:r>
              <a:rPr lang="en-US" b="1" dirty="0"/>
              <a:t>logical</a:t>
            </a:r>
            <a:r>
              <a:rPr lang="en-US" dirty="0"/>
              <a:t> </a:t>
            </a:r>
            <a:r>
              <a:rPr lang="en-US" b="1" dirty="0"/>
              <a:t>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numeric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22686"/>
              </p:ext>
            </p:extLst>
          </p:nvPr>
        </p:nvGraphicFramePr>
        <p:xfrm>
          <a:off x="1547664" y="2276872"/>
          <a:ext cx="59174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String type, </a:t>
            </a:r>
            <a:r>
              <a:rPr lang="en-US" b="1" dirty="0"/>
              <a:t>string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to the slice operator you pass a negative number?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BCF22B-A4FA-6A48-B709-0B2AB51F4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00410"/>
              </p:ext>
            </p:extLst>
          </p:nvPr>
        </p:nvGraphicFramePr>
        <p:xfrm>
          <a:off x="395536" y="2201272"/>
          <a:ext cx="84249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2028780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dirty="0" err="1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helloworld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 </a:t>
                      </a: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  <a:r>
                        <a:rPr lang="en-GB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[:]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46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2D9BE1F-AA70-694B-B7B3-A25B7F53C9CD}"/>
              </a:ext>
            </a:extLst>
          </p:cNvPr>
          <p:cNvSpPr/>
          <p:nvPr/>
        </p:nvSpPr>
        <p:spPr>
          <a:xfrm>
            <a:off x="6732240" y="292494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hellohellohellohellohello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670468-D951-AD4A-B6DF-CB2880F91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66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combining data types and operators, </a:t>
            </a:r>
          </a:p>
          <a:p>
            <a:pPr marL="0" indent="0">
              <a:buNone/>
            </a:pPr>
            <a:r>
              <a:rPr lang="en-US" dirty="0"/>
              <a:t>you can write:</a:t>
            </a: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ehthe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'world'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397AD-8F41-474D-8F1F-A33EED3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996952"/>
            <a:ext cx="2936156" cy="183094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F3EB-1F82-714F-84B4-B0D9ED4B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6334-E5C3-C343-8FFE-D19B6D5D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provides a way to label and access information</a:t>
            </a:r>
          </a:p>
          <a:p>
            <a:endParaRPr lang="en-US" dirty="0"/>
          </a:p>
          <a:p>
            <a:r>
              <a:rPr lang="en-US" dirty="0"/>
              <a:t>You can create a variable by typing: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its value'</a:t>
            </a:r>
          </a:p>
          <a:p>
            <a:pPr marL="0" indent="0">
              <a:buNone/>
            </a:pPr>
            <a:endParaRPr lang="en-GB" dirty="0">
              <a:solidFill>
                <a:srgbClr val="A5C26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Once created, you can access its content by using it as data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163958-DBBD-C546-A436-AB6221F50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88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Naming 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276872"/>
            <a:ext cx="8489950" cy="3311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Names of variables are case sensitive and cannot </a:t>
            </a:r>
            <a:r>
              <a:rPr lang="en-US" sz="2200" b="1" dirty="0"/>
              <a:t>start</a:t>
            </a:r>
            <a:r>
              <a:rPr lang="en-US" sz="2200" dirty="0"/>
              <a:t> with a number. They can contain letters, numbers, and underscores.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sz="2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bob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_bob  _2_bob_  bob_2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There are some reserved words: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and, assert, break, class, continue, def, del, </a:t>
            </a:r>
            <a:r>
              <a:rPr lang="en-US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else, except, exec, finally, for, from, global, if, import, in, is, lambda, not, or, pass, print, raise, return, try, while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C29CB-979E-4041-8E4C-E5FFFC2D74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E254-B727-5A4E-BBF4-DC63B3F5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I/O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5294A-3253-DF4A-8EB2-33E9E20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seen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print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in action </a:t>
            </a:r>
          </a:p>
          <a:p>
            <a:r>
              <a:rPr lang="en-US" dirty="0"/>
              <a:t>It prints to screen the content of a variable or the result of a calculation</a:t>
            </a:r>
          </a:p>
          <a:p>
            <a:r>
              <a:rPr lang="en-US" dirty="0"/>
              <a:t>“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” is a built-in function</a:t>
            </a:r>
          </a:p>
          <a:p>
            <a:r>
              <a:rPr lang="en-US" dirty="0"/>
              <a:t>You can pass multiple strings, these will be concatenated with a space</a:t>
            </a:r>
          </a:p>
          <a:p>
            <a:endParaRPr lang="en-US" dirty="0"/>
          </a:p>
          <a:p>
            <a:r>
              <a:rPr lang="en-US" dirty="0"/>
              <a:t>To read from keyboard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It waits for the user to type something on the console until the user presses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</a:p>
          <a:p>
            <a:r>
              <a:rPr lang="en-US" dirty="0"/>
              <a:t>Then it returns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value inputted by the user</a:t>
            </a:r>
          </a:p>
          <a:p>
            <a:r>
              <a:rPr lang="en-US" dirty="0"/>
              <a:t>To convert it to a digit use the function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(or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'Please type something: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'User input:'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E100186-00C0-CE41-9979-72C170AE6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Learning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194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the end of the module, you will: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imperative programming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object-oriented programming</a:t>
            </a:r>
          </a:p>
          <a:p>
            <a:r>
              <a:rPr lang="en-US" dirty="0"/>
              <a:t>Automate geospatial analysis workflows and map production</a:t>
            </a:r>
          </a:p>
          <a:p>
            <a:r>
              <a:rPr lang="en-US" dirty="0"/>
              <a:t>Become familiar with: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C2A19-A5D5-9146-AC25-2742E45C40BD}"/>
              </a:ext>
            </a:extLst>
          </p:cNvPr>
          <p:cNvGrpSpPr/>
          <p:nvPr/>
        </p:nvGrpSpPr>
        <p:grpSpPr>
          <a:xfrm>
            <a:off x="2370776" y="4564315"/>
            <a:ext cx="1010676" cy="1403973"/>
            <a:chOff x="2207117" y="4569993"/>
            <a:chExt cx="1010676" cy="14039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450E2-0B05-3542-961B-15421F2F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5562" y="4569993"/>
              <a:ext cx="883816" cy="8838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A9D8E-6ED0-6049-B609-DB25314D5D8B}"/>
                </a:ext>
              </a:extLst>
            </p:cNvPr>
            <p:cNvSpPr txBox="1"/>
            <p:nvPr/>
          </p:nvSpPr>
          <p:spPr>
            <a:xfrm>
              <a:off x="2207117" y="5604634"/>
              <a:ext cx="1010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2A1C2-F181-CE4E-9ED8-63AA5D4DA3DF}"/>
              </a:ext>
            </a:extLst>
          </p:cNvPr>
          <p:cNvGrpSpPr/>
          <p:nvPr/>
        </p:nvGrpSpPr>
        <p:grpSpPr>
          <a:xfrm>
            <a:off x="567079" y="3661070"/>
            <a:ext cx="1223412" cy="1406530"/>
            <a:chOff x="2129126" y="4506563"/>
            <a:chExt cx="1223412" cy="1406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8203F-CCAB-5C48-934B-151484D8D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4506563"/>
              <a:ext cx="1113378" cy="99803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EB2012-0A2E-A440-94E8-B8497FAAC6F4}"/>
                </a:ext>
              </a:extLst>
            </p:cNvPr>
            <p:cNvSpPr/>
            <p:nvPr/>
          </p:nvSpPr>
          <p:spPr>
            <a:xfrm>
              <a:off x="2129126" y="5543761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Anaconda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9AC0C-CF67-7F48-93C2-F617883A7CDA}"/>
              </a:ext>
            </a:extLst>
          </p:cNvPr>
          <p:cNvGrpSpPr/>
          <p:nvPr/>
        </p:nvGrpSpPr>
        <p:grpSpPr>
          <a:xfrm>
            <a:off x="3811168" y="3499619"/>
            <a:ext cx="2069797" cy="1506604"/>
            <a:chOff x="3537101" y="4368039"/>
            <a:chExt cx="2069797" cy="1506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22C9E8-02E9-E54B-9BA8-B39AB878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20" y="4368039"/>
              <a:ext cx="1368152" cy="115507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6C1D60-B616-2543-82B5-5B03727BA57B}"/>
                </a:ext>
              </a:extLst>
            </p:cNvPr>
            <p:cNvSpPr/>
            <p:nvPr/>
          </p:nvSpPr>
          <p:spPr>
            <a:xfrm>
              <a:off x="3537101" y="5505311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Python Notebooks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204B6-B1C6-C04D-8DE2-964723DB46F3}"/>
              </a:ext>
            </a:extLst>
          </p:cNvPr>
          <p:cNvGrpSpPr/>
          <p:nvPr/>
        </p:nvGrpSpPr>
        <p:grpSpPr>
          <a:xfrm>
            <a:off x="6028420" y="4577766"/>
            <a:ext cx="1146468" cy="1395468"/>
            <a:chOff x="5808826" y="4509120"/>
            <a:chExt cx="1146468" cy="1395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FFAF9E-BFB0-E040-83A6-5EB9E895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4509120"/>
              <a:ext cx="883816" cy="88381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DCBC3D-565F-CC48-8BA1-C53EB90FCB92}"/>
                </a:ext>
              </a:extLst>
            </p:cNvPr>
            <p:cNvSpPr/>
            <p:nvPr/>
          </p:nvSpPr>
          <p:spPr>
            <a:xfrm>
              <a:off x="5808826" y="5535256"/>
              <a:ext cx="1146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PyCharm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93B9CC-E59E-A948-BF6C-F3B588BDEAEB}"/>
              </a:ext>
            </a:extLst>
          </p:cNvPr>
          <p:cNvGrpSpPr/>
          <p:nvPr/>
        </p:nvGrpSpPr>
        <p:grpSpPr>
          <a:xfrm>
            <a:off x="7462561" y="3429000"/>
            <a:ext cx="1285712" cy="1694180"/>
            <a:chOff x="6232214" y="3189191"/>
            <a:chExt cx="1285712" cy="16941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B2C42-BCE7-FB44-9FB2-E1063F47E0B5}"/>
                </a:ext>
              </a:extLst>
            </p:cNvPr>
            <p:cNvGrpSpPr/>
            <p:nvPr/>
          </p:nvGrpSpPr>
          <p:grpSpPr>
            <a:xfrm>
              <a:off x="6232214" y="3429000"/>
              <a:ext cx="998039" cy="1454371"/>
              <a:chOff x="6367444" y="3439545"/>
              <a:chExt cx="998039" cy="14543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67557E0-DCFE-C44A-8ACE-753E413BE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7444" y="3439545"/>
                <a:ext cx="998039" cy="99803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D6642C-82C1-FB4E-9D81-C4CA54A20763}"/>
                  </a:ext>
                </a:extLst>
              </p:cNvPr>
              <p:cNvSpPr/>
              <p:nvPr/>
            </p:nvSpPr>
            <p:spPr>
              <a:xfrm>
                <a:off x="6622394" y="4524584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Git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36840-7A25-1444-B6F7-DD5E0DA4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308" y="3189191"/>
              <a:ext cx="479618" cy="47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18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8CCD-7F79-0E47-B6E9-A2F3F5C7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042CB1-94B7-8D48-8C64-1DCBDBB8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The built-in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/>
              <a:t> function converts a data type into a string </a:t>
            </a:r>
          </a:p>
          <a:p>
            <a:r>
              <a:rPr lang="en-US" dirty="0"/>
              <a:t>You can convert a string to an integer using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/>
              <a:t>You can convert a string to a floating-point number with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endParaRPr lang="en-US" dirty="0"/>
          </a:p>
          <a:p>
            <a:r>
              <a:rPr lang="en-US" dirty="0"/>
              <a:t>Example of conversion of an integer to a string: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 of conversion of a string to a float: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pi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"3.14"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B92DAD-117A-7F4B-8CBE-71E2EBF987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32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more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'rabbit'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 = h0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is the rabbit?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2179-8728-4049-BEB6-38B773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73" y="3446884"/>
            <a:ext cx="1843977" cy="25372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7109-BD16-5E46-BE17-CBB4D927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0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Control statements are the building blocks of computer programs</a:t>
            </a:r>
          </a:p>
          <a:p>
            <a:r>
              <a:rPr lang="en-GB" dirty="0"/>
              <a:t>Allow application of conditions on actions</a:t>
            </a:r>
          </a:p>
          <a:p>
            <a:r>
              <a:rPr lang="en-GB" dirty="0"/>
              <a:t>Allow repeated execution of actions on multiple data</a:t>
            </a:r>
          </a:p>
          <a:p>
            <a:endParaRPr lang="en-GB" dirty="0"/>
          </a:p>
          <a:p>
            <a:r>
              <a:rPr lang="en-GB" dirty="0"/>
              <a:t>Three key types of flow control</a:t>
            </a:r>
          </a:p>
          <a:p>
            <a:pPr lvl="1"/>
            <a:r>
              <a:rPr lang="en-GB" dirty="0"/>
              <a:t>if condition statements</a:t>
            </a:r>
          </a:p>
          <a:p>
            <a:pPr lvl="1"/>
            <a:r>
              <a:rPr lang="en-GB" dirty="0"/>
              <a:t>while loops</a:t>
            </a:r>
          </a:p>
          <a:p>
            <a:pPr lvl="1"/>
            <a:r>
              <a:rPr lang="en-GB" dirty="0"/>
              <a:t>for loops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89067-FB19-794B-9D03-0498C4A49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31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condition is verified the block below the if statement is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C88D0-4E22-A54B-9D50-5573E2095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FCA0685-4DFF-B549-8246-1633161DC3CB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59B63-2975-CB4B-B42C-CA91E90C2075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52E9F-47BD-3F47-ADC5-8EE9726C4EA5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452FB-2E72-B24C-ADD9-411A5F20455B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C63365-1DE9-6640-8EED-A0EECD66EA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AE900-A429-0742-8433-BB30134AFD8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934209" y="4222107"/>
            <a:ext cx="0" cy="341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70B77B-C817-0940-AA23-87183EAADE7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948DB85-6C50-F14F-A7D5-34E6C0428391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7587172" y="3515511"/>
            <a:ext cx="220298" cy="152622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7A7E48-F7BA-1248-8B6A-1EDBBFCA20C5}"/>
              </a:ext>
            </a:extLst>
          </p:cNvPr>
          <p:cNvSpPr/>
          <p:nvPr/>
        </p:nvSpPr>
        <p:spPr>
          <a:xfrm>
            <a:off x="7359865" y="376080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FA226-17C2-7144-B2AB-72BBB085F81F}"/>
              </a:ext>
            </a:extLst>
          </p:cNvPr>
          <p:cNvSpPr/>
          <p:nvPr/>
        </p:nvSpPr>
        <p:spPr>
          <a:xfrm>
            <a:off x="6351753" y="4232121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036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 condition is not verified the else block is executed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0D5138F-48EC-7449-92CC-6FF90D64108E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D900E-8341-4B4F-866C-E4AA269337C7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3054A-1D99-A34E-B9BF-71AB85B9AA93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BB04D-3067-1D42-9739-6DB2AE30C97A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BC6834-A93E-D645-8611-12BEF50121C3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39782-EED5-EA4C-A840-15D8CCD6AA2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F5BB5-AFBB-E849-BC10-802EB2CEE49C}"/>
              </a:ext>
            </a:extLst>
          </p:cNvPr>
          <p:cNvSpPr/>
          <p:nvPr/>
        </p:nvSpPr>
        <p:spPr>
          <a:xfrm>
            <a:off x="7368008" y="3710861"/>
            <a:ext cx="4924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3C122D-C45A-8446-B62B-0C9ECE550596}"/>
              </a:ext>
            </a:extLst>
          </p:cNvPr>
          <p:cNvSpPr/>
          <p:nvPr/>
        </p:nvSpPr>
        <p:spPr>
          <a:xfrm>
            <a:off x="4932040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39201-9047-6E4E-96FC-0586B8011D2F}"/>
              </a:ext>
            </a:extLst>
          </p:cNvPr>
          <p:cNvCxnSpPr>
            <a:cxnSpLocks/>
            <a:stCxn id="15" idx="1"/>
            <a:endCxn id="24" idx="3"/>
          </p:cNvCxnSpPr>
          <p:nvPr/>
        </p:nvCxnSpPr>
        <p:spPr>
          <a:xfrm flipH="1">
            <a:off x="5940152" y="4006083"/>
            <a:ext cx="4900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14ABA-D6B5-1444-B120-8501D29064F7}"/>
              </a:ext>
            </a:extLst>
          </p:cNvPr>
          <p:cNvSpPr/>
          <p:nvPr/>
        </p:nvSpPr>
        <p:spPr>
          <a:xfrm>
            <a:off x="6012160" y="36998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1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1FAC3F6-18F1-1A46-9C30-3D3E25416725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6086837" y="3517731"/>
            <a:ext cx="196631" cy="149811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7DBE4F0-3E5F-F54A-9BEE-446EDBCD26FA}"/>
              </a:ext>
            </a:extLst>
          </p:cNvPr>
          <p:cNvCxnSpPr>
            <a:cxnSpLocks/>
          </p:cNvCxnSpPr>
          <p:nvPr/>
        </p:nvCxnSpPr>
        <p:spPr>
          <a:xfrm rot="5400000">
            <a:off x="7499568" y="3603115"/>
            <a:ext cx="395507" cy="1526223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8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multiple conditions to check, you can use the elif block. If the if condition is not verified and the elif block is verified then execute the elif block.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 is equal to 'hello'"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4BF4E-A46F-E842-A5E2-BB48CF226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87B98BB-43EA-A441-8651-812FA78D4B21}"/>
              </a:ext>
            </a:extLst>
          </p:cNvPr>
          <p:cNvSpPr/>
          <p:nvPr/>
        </p:nvSpPr>
        <p:spPr>
          <a:xfrm>
            <a:off x="6516216" y="3934075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8AB53-09CE-A549-854C-D88BF86978C3}"/>
              </a:ext>
            </a:extLst>
          </p:cNvPr>
          <p:cNvSpPr/>
          <p:nvPr/>
        </p:nvSpPr>
        <p:spPr>
          <a:xfrm>
            <a:off x="6516216" y="576851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159D-83FF-6746-9561-DDA054F31B5D}"/>
              </a:ext>
            </a:extLst>
          </p:cNvPr>
          <p:cNvSpPr/>
          <p:nvPr/>
        </p:nvSpPr>
        <p:spPr>
          <a:xfrm>
            <a:off x="6516216" y="3356992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EB57F-EC9A-EE48-93C5-E99B09BCCB24}"/>
              </a:ext>
            </a:extLst>
          </p:cNvPr>
          <p:cNvSpPr/>
          <p:nvPr/>
        </p:nvSpPr>
        <p:spPr>
          <a:xfrm>
            <a:off x="8042439" y="3987709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89B44-5BBD-D84D-82E9-F08CB246E16D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7020272" y="3681772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7020272" y="4366123"/>
            <a:ext cx="0" cy="35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0E4077-124A-B64D-B748-5DDA3E90EB3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524328" y="4150099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BDD8B5-9879-A247-BA71-D02AEF06A4E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7055371" y="4277391"/>
            <a:ext cx="1456027" cy="1526223"/>
          </a:xfrm>
          <a:prstGeom prst="bentConnector3">
            <a:avLst>
              <a:gd name="adj1" fmla="val 87288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568A4-AABD-F946-9517-587B6F927827}"/>
              </a:ext>
            </a:extLst>
          </p:cNvPr>
          <p:cNvSpPr/>
          <p:nvPr/>
        </p:nvSpPr>
        <p:spPr>
          <a:xfrm>
            <a:off x="7503881" y="3872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FB5AAB1-5E49-F547-A0AB-AE08F4ECD1D8}"/>
              </a:ext>
            </a:extLst>
          </p:cNvPr>
          <p:cNvSpPr/>
          <p:nvPr/>
        </p:nvSpPr>
        <p:spPr>
          <a:xfrm>
            <a:off x="6516216" y="4725144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70333-AA35-0549-BF59-59D3708728E5}"/>
              </a:ext>
            </a:extLst>
          </p:cNvPr>
          <p:cNvSpPr/>
          <p:nvPr/>
        </p:nvSpPr>
        <p:spPr>
          <a:xfrm>
            <a:off x="6986874" y="4376137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DA083-1F05-E64E-B62B-3210ADAE5BE8}"/>
              </a:ext>
            </a:extLst>
          </p:cNvPr>
          <p:cNvSpPr/>
          <p:nvPr/>
        </p:nvSpPr>
        <p:spPr>
          <a:xfrm>
            <a:off x="5076056" y="475972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C10DB-6B0C-0A4F-87A6-A6CB4497F825}"/>
              </a:ext>
            </a:extLst>
          </p:cNvPr>
          <p:cNvCxnSpPr>
            <a:cxnSpLocks/>
          </p:cNvCxnSpPr>
          <p:nvPr/>
        </p:nvCxnSpPr>
        <p:spPr>
          <a:xfrm flipH="1">
            <a:off x="6099161" y="4932792"/>
            <a:ext cx="417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27E16BC-CF30-E04F-8661-E431A12C1E8D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6051706" y="4612905"/>
            <a:ext cx="495556" cy="1438745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9C2771-C844-464C-89A1-AEECFA76706B}"/>
              </a:ext>
            </a:extLst>
          </p:cNvPr>
          <p:cNvSpPr/>
          <p:nvPr/>
        </p:nvSpPr>
        <p:spPr>
          <a:xfrm>
            <a:off x="7803919" y="4778777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D0CBC-6469-224B-8C72-6123D197C103}"/>
              </a:ext>
            </a:extLst>
          </p:cNvPr>
          <p:cNvCxnSpPr>
            <a:cxnSpLocks/>
          </p:cNvCxnSpPr>
          <p:nvPr/>
        </p:nvCxnSpPr>
        <p:spPr>
          <a:xfrm>
            <a:off x="7524327" y="4941168"/>
            <a:ext cx="28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6961B-3B01-EE4D-ABB8-A19A8E65F8C6}"/>
              </a:ext>
            </a:extLst>
          </p:cNvPr>
          <p:cNvSpPr/>
          <p:nvPr/>
        </p:nvSpPr>
        <p:spPr>
          <a:xfrm>
            <a:off x="7308304" y="466416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D947FA-C318-3D4A-A68B-F9DD8862E6AB}"/>
              </a:ext>
            </a:extLst>
          </p:cNvPr>
          <p:cNvSpPr/>
          <p:nvPr/>
        </p:nvSpPr>
        <p:spPr>
          <a:xfrm>
            <a:off x="6084168" y="4653136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9A89248-D347-4148-AB3E-05CFADF23312}"/>
              </a:ext>
            </a:extLst>
          </p:cNvPr>
          <p:cNvCxnSpPr>
            <a:cxnSpLocks/>
          </p:cNvCxnSpPr>
          <p:nvPr/>
        </p:nvCxnSpPr>
        <p:spPr>
          <a:xfrm rot="5400000">
            <a:off x="8086804" y="5340049"/>
            <a:ext cx="467310" cy="12700"/>
          </a:xfrm>
          <a:prstGeom prst="bentConnector3">
            <a:avLst>
              <a:gd name="adj1" fmla="val -1796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017438" y="5589242"/>
            <a:ext cx="2834" cy="17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66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Whitespace is meaningful in Python: especially indentation and placement of new lines (i.e. press Enter on keyboard).  </a:t>
            </a:r>
          </a:p>
          <a:p>
            <a:r>
              <a:rPr lang="en-US" dirty="0"/>
              <a:t>Use a newline to end a line of code. 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rgbClr val="37AFFF"/>
                </a:solidFill>
              </a:rPr>
              <a:t>\</a:t>
            </a:r>
            <a:r>
              <a:rPr lang="en-US" dirty="0"/>
              <a:t> when must go to next line prematurely.</a:t>
            </a:r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A colon appears at the start of a new block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</a:t>
            </a:r>
            <a:r>
              <a:rPr lang="en-US" dirty="0"/>
              <a:t>or </a:t>
            </a:r>
            <a:r>
              <a:rPr lang="en-US" b="1" dirty="0"/>
              <a:t>1 tab</a:t>
            </a:r>
            <a:r>
              <a:rPr lang="en-US" dirty="0"/>
              <a:t>, but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2728-12A6-984F-8CFE-8DF291045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37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82265-29D7-4348-B57A-2CA3AEF4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30249"/>
            <a:ext cx="3440055" cy="43000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1449-677A-5740-BB8C-75660CC49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6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Example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or 1 tab </a:t>
            </a:r>
            <a:r>
              <a:rPr lang="en-US" dirty="0"/>
              <a:t>but can be any number as long is it is consistent;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7BF60-12FB-8A4E-9346-1E21609B6487}"/>
              </a:ext>
            </a:extLst>
          </p:cNvPr>
          <p:cNvSpPr/>
          <p:nvPr/>
        </p:nvSpPr>
        <p:spPr>
          <a:xfrm>
            <a:off x="1187624" y="1591632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 ==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0:		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highlight>
                  <a:srgbClr val="8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zero'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3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not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DCCD0-DAA4-C04A-AB3B-D8F497114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33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43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Paced Module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Position yourself to succeed!</a:t>
            </a:r>
          </a:p>
          <a:p>
            <a:r>
              <a:rPr lang="en-US" sz="1800" b="1" dirty="0"/>
              <a:t>Read the assignments when they come out </a:t>
            </a:r>
            <a:r>
              <a:rPr lang="en-US" sz="1800" dirty="0"/>
              <a:t>and come back to them later</a:t>
            </a:r>
          </a:p>
          <a:p>
            <a:r>
              <a:rPr lang="en-US" sz="1800" dirty="0"/>
              <a:t>The practicals (after the assignments are released) are dedicated to improve skills useful to solve them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New to programming? </a:t>
            </a:r>
            <a:r>
              <a:rPr lang="en-US" sz="1800" b="1" dirty="0"/>
              <a:t>PRACTICE. PRACTICE? PRACTICE!</a:t>
            </a:r>
          </a:p>
          <a:p>
            <a:r>
              <a:rPr lang="en-US" sz="1800" dirty="0"/>
              <a:t>You can’t passively absorb programming as a skill</a:t>
            </a:r>
          </a:p>
          <a:p>
            <a:r>
              <a:rPr lang="en-US" sz="1800" dirty="0"/>
              <a:t>Run the python notebooks yourself, play with the code</a:t>
            </a:r>
          </a:p>
          <a:p>
            <a:r>
              <a:rPr lang="en-US" sz="1800" dirty="0"/>
              <a:t>Do the exercises</a:t>
            </a:r>
          </a:p>
          <a:p>
            <a:r>
              <a:rPr lang="en-US" sz="1800" dirty="0"/>
              <a:t>Experiment with new Python commands!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Experienced programmer? </a:t>
            </a:r>
            <a:r>
              <a:rPr lang="en-US" sz="1800" b="1" dirty="0"/>
              <a:t>HELP. HELP? HELP!</a:t>
            </a:r>
          </a:p>
          <a:p>
            <a:r>
              <a:rPr lang="en-US" sz="1800" dirty="0"/>
              <a:t>By helping your colleagues you will consolidate your knowledge and get better in solving the assignments</a:t>
            </a:r>
          </a:p>
          <a:p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5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596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34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-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23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 comment.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"Hello"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Another one.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 </a:t>
            </a: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or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==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Hello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x = x +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y +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World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String concatenation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(x)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(y)</a:t>
            </a:r>
            <a:endParaRPr lang="en-US" sz="22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304" y="1628789"/>
            <a:ext cx="2232000" cy="64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1628789"/>
            <a:ext cx="1800250" cy="10080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31640" y="2957526"/>
            <a:ext cx="660498" cy="637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2603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comment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Variable assignment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Whitespace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92139" y="2955939"/>
            <a:ext cx="1499741" cy="318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331640" y="2636851"/>
            <a:ext cx="4608512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A mathematical calculation</a:t>
            </a:r>
          </a:p>
          <a:p>
            <a:r>
              <a:rPr lang="en-GB" dirty="0"/>
              <a:t>5. A control statement</a:t>
            </a:r>
          </a:p>
          <a:p>
            <a:r>
              <a:rPr lang="en-GB" dirty="0">
                <a:solidFill>
                  <a:srgbClr val="00B0F0"/>
                </a:solidFill>
              </a:rPr>
              <a:t>6. Function 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76056" y="3278200"/>
            <a:ext cx="3528392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331640" y="3595510"/>
            <a:ext cx="1368152" cy="3836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331641" y="3981483"/>
            <a:ext cx="1368151" cy="3652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6EF5439-556A-EF45-8C63-FFADF75F3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787136"/>
              </p:ext>
            </p:extLst>
          </p:nvPr>
        </p:nvGraphicFramePr>
        <p:xfrm>
          <a:off x="330200" y="1493446"/>
          <a:ext cx="8274248" cy="4023786"/>
        </p:xfrm>
        <a:graphic>
          <a:graphicData uri="http://schemas.openxmlformats.org/drawingml/2006/table">
            <a:tbl>
              <a:tblPr firstRow="1" bandRow="1">
                <a:solidFill>
                  <a:srgbClr val="1A6784"/>
                </a:solidFill>
                <a:tableStyleId>{22838BEF-8BB2-4498-84A7-C5851F593DF1}</a:tableStyleId>
              </a:tblPr>
              <a:tblGrid>
                <a:gridCol w="641400">
                  <a:extLst>
                    <a:ext uri="{9D8B030D-6E8A-4147-A177-3AD203B41FA5}">
                      <a16:colId xmlns:a16="http://schemas.microsoft.com/office/drawing/2014/main" val="3078909967"/>
                    </a:ext>
                  </a:extLst>
                </a:gridCol>
                <a:gridCol w="6251093">
                  <a:extLst>
                    <a:ext uri="{9D8B030D-6E8A-4147-A177-3AD203B41FA5}">
                      <a16:colId xmlns:a16="http://schemas.microsoft.com/office/drawing/2014/main" val="4175092865"/>
                    </a:ext>
                  </a:extLst>
                </a:gridCol>
                <a:gridCol w="1381755">
                  <a:extLst>
                    <a:ext uri="{9D8B030D-6E8A-4147-A177-3AD203B41FA5}">
                      <a16:colId xmlns:a16="http://schemas.microsoft.com/office/drawing/2014/main" val="3342569652"/>
                    </a:ext>
                  </a:extLst>
                </a:gridCol>
              </a:tblGrid>
              <a:tr h="19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4475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(Programming and Python)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671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Anaconda, Python Notebooks and Python Basics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66211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Python (Continue) and 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819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Git, GitHub and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42483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Python Data Structures, IDE and Debugger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775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Python Data Structures and PyCharm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719908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80316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96800"/>
                  </a:ext>
                </a:extLst>
              </a:tr>
              <a:tr h="199317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The Individual Project is Released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71820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Geometry with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0086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Geometry and Drawing with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41550"/>
                  </a:ext>
                </a:extLst>
              </a:tr>
              <a:tr h="45762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56959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Individual Project Deadline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409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II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6EF5439-556A-EF45-8C63-FFADF75F3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040097"/>
              </p:ext>
            </p:extLst>
          </p:nvPr>
        </p:nvGraphicFramePr>
        <p:xfrm>
          <a:off x="330201" y="1493446"/>
          <a:ext cx="8274247" cy="3566160"/>
        </p:xfrm>
        <a:graphic>
          <a:graphicData uri="http://schemas.openxmlformats.org/drawingml/2006/table">
            <a:tbl>
              <a:tblPr firstRow="1" bandRow="1">
                <a:solidFill>
                  <a:srgbClr val="1A6784"/>
                </a:solidFill>
                <a:tableStyleId>{22838BEF-8BB2-4498-84A7-C5851F593DF1}</a:tableStyleId>
              </a:tblPr>
              <a:tblGrid>
                <a:gridCol w="641399">
                  <a:extLst>
                    <a:ext uri="{9D8B030D-6E8A-4147-A177-3AD203B41FA5}">
                      <a16:colId xmlns:a16="http://schemas.microsoft.com/office/drawing/2014/main" val="3078909967"/>
                    </a:ext>
                  </a:extLst>
                </a:gridCol>
                <a:gridCol w="6251093">
                  <a:extLst>
                    <a:ext uri="{9D8B030D-6E8A-4147-A177-3AD203B41FA5}">
                      <a16:colId xmlns:a16="http://schemas.microsoft.com/office/drawing/2014/main" val="4175092865"/>
                    </a:ext>
                  </a:extLst>
                </a:gridCol>
                <a:gridCol w="1381755">
                  <a:extLst>
                    <a:ext uri="{9D8B030D-6E8A-4147-A177-3AD203B41FA5}">
                      <a16:colId xmlns:a16="http://schemas.microsoft.com/office/drawing/2014/main" val="3342569652"/>
                    </a:ext>
                  </a:extLst>
                </a:gridCol>
              </a:tblGrid>
              <a:tr h="19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4475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Geospatial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671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NumPy and 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66211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Vector and Raster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819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PyProj</a:t>
                      </a:r>
                      <a:r>
                        <a:rPr lang="en-US" sz="1200" dirty="0"/>
                        <a:t>, Shapely, GeoPandas, and Rasterio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42483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Trees and Graphs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775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RTree</a:t>
                      </a:r>
                      <a:r>
                        <a:rPr lang="en-US" sz="1200" dirty="0"/>
                        <a:t> and NetworkX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719908"/>
                  </a:ext>
                </a:extLst>
              </a:tr>
              <a:tr h="199317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The Group Project is Released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71820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0086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41550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22853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124209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Group Project Deadline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409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99C3-AC7A-B440-895E-19717221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D4E4-18F1-B949-AB36-8E3E5B48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Fully online.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Lectures and practicals will be released every Monday.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hour of synchronous Q&amp;A every Thursday 11-12 AM (UK time).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3320B-7BD3-5E42-9425-1DD1CBF3B2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3F9F52-5FAE-5949-B43A-9D184F9C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9759-8F35-C349-9822-E31A6CC96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1B1CEE-7CF5-8747-9C1F-B653F703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individual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Geometric problem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group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GIS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real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both assignments you will be evaluated based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solution you found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use of git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Etc. (details will be provided in the assignments sheets)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60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30064</TotalTime>
  <Words>3180</Words>
  <Application>Microsoft Macintosh PowerPoint</Application>
  <PresentationFormat>On-screen Show (4:3)</PresentationFormat>
  <Paragraphs>753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Cambria Math</vt:lpstr>
      <vt:lpstr>Consolas</vt:lpstr>
      <vt:lpstr>Courier New</vt:lpstr>
      <vt:lpstr>Helvetica Neue</vt:lpstr>
      <vt:lpstr>Helvetica Neue Light</vt:lpstr>
      <vt:lpstr>Times New Roman</vt:lpstr>
      <vt:lpstr>1_Custom Design</vt:lpstr>
      <vt:lpstr>PowerPoint Presentation</vt:lpstr>
      <vt:lpstr>Welcome!</vt:lpstr>
      <vt:lpstr>PowerPoint Presentation</vt:lpstr>
      <vt:lpstr>Aims and Learning Outcomes</vt:lpstr>
      <vt:lpstr>Fast Paced Module</vt:lpstr>
      <vt:lpstr>Module Structure – Part I</vt:lpstr>
      <vt:lpstr>Module Structure – Part II</vt:lpstr>
      <vt:lpstr>Course Venues</vt:lpstr>
      <vt:lpstr>Assessments</vt:lpstr>
      <vt:lpstr>Recommended Readings</vt:lpstr>
      <vt:lpstr>Programming</vt:lpstr>
      <vt:lpstr>What is Programming?</vt:lpstr>
      <vt:lpstr>What is Algorithm?</vt:lpstr>
      <vt:lpstr>Why Programming?</vt:lpstr>
      <vt:lpstr>Programming vs. GUI-based Software</vt:lpstr>
      <vt:lpstr>Programming Languages</vt:lpstr>
      <vt:lpstr>Levels of Programming Languages</vt:lpstr>
      <vt:lpstr>Example of Language Types</vt:lpstr>
      <vt:lpstr>Language Paradigms</vt:lpstr>
      <vt:lpstr>Compiled vs. Interpreted Languages</vt:lpstr>
      <vt:lpstr>What Language is the Best?</vt:lpstr>
      <vt:lpstr>Python</vt:lpstr>
      <vt:lpstr>Python for Geospatial</vt:lpstr>
      <vt:lpstr>Examples of Mapping in Python</vt:lpstr>
      <vt:lpstr>Examples of Mapping in Python (2)</vt:lpstr>
      <vt:lpstr>Python</vt:lpstr>
      <vt:lpstr>Hello, World!</vt:lpstr>
      <vt:lpstr>Our Python (Imperative) Journey</vt:lpstr>
      <vt:lpstr>Types (I)</vt:lpstr>
      <vt:lpstr>Types (II)</vt:lpstr>
      <vt:lpstr>Types (III)</vt:lpstr>
      <vt:lpstr>Operators (I)</vt:lpstr>
      <vt:lpstr>Operators (II)</vt:lpstr>
      <vt:lpstr>Operators (III)</vt:lpstr>
      <vt:lpstr>Operators (IV)</vt:lpstr>
      <vt:lpstr>So far</vt:lpstr>
      <vt:lpstr>Variables</vt:lpstr>
      <vt:lpstr>Naming Variables</vt:lpstr>
      <vt:lpstr>Simple I/O</vt:lpstr>
      <vt:lpstr>Converting Types</vt:lpstr>
      <vt:lpstr>So far</vt:lpstr>
      <vt:lpstr>Flow Control</vt:lpstr>
      <vt:lpstr>If Statement (I)</vt:lpstr>
      <vt:lpstr>If Statement (II)</vt:lpstr>
      <vt:lpstr>If Statement (III)</vt:lpstr>
      <vt:lpstr>IMPORTANT: Whitespace</vt:lpstr>
      <vt:lpstr>IMPORTANT: Whitespace</vt:lpstr>
      <vt:lpstr>Whitespace Example</vt:lpstr>
      <vt:lpstr>Exercise 1 (10 minutes)</vt:lpstr>
      <vt:lpstr>Exercise 2 (10 minutes)</vt:lpstr>
      <vt:lpstr>Summary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481</cp:revision>
  <cp:lastPrinted>2012-07-12T12:58:07Z</cp:lastPrinted>
  <dcterms:created xsi:type="dcterms:W3CDTF">2012-10-26T04:04:39Z</dcterms:created>
  <dcterms:modified xsi:type="dcterms:W3CDTF">2020-09-17T22:17:52Z</dcterms:modified>
</cp:coreProperties>
</file>